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31" r:id="rId2"/>
    <p:sldId id="333" r:id="rId3"/>
    <p:sldId id="803" r:id="rId4"/>
    <p:sldId id="804" r:id="rId5"/>
    <p:sldId id="831" r:id="rId6"/>
    <p:sldId id="832" r:id="rId7"/>
    <p:sldId id="805" r:id="rId8"/>
    <p:sldId id="806" r:id="rId9"/>
    <p:sldId id="812" r:id="rId10"/>
    <p:sldId id="813" r:id="rId11"/>
    <p:sldId id="814" r:id="rId12"/>
    <p:sldId id="815" r:id="rId13"/>
    <p:sldId id="816" r:id="rId14"/>
    <p:sldId id="817" r:id="rId15"/>
    <p:sldId id="818" r:id="rId16"/>
    <p:sldId id="819" r:id="rId17"/>
    <p:sldId id="820" r:id="rId18"/>
    <p:sldId id="821" r:id="rId19"/>
    <p:sldId id="822" r:id="rId20"/>
    <p:sldId id="823" r:id="rId21"/>
    <p:sldId id="824" r:id="rId22"/>
    <p:sldId id="318" r:id="rId23"/>
    <p:sldId id="339" r:id="rId24"/>
    <p:sldId id="317" r:id="rId25"/>
    <p:sldId id="314" r:id="rId26"/>
    <p:sldId id="315"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63717" autoAdjust="0"/>
  </p:normalViewPr>
  <p:slideViewPr>
    <p:cSldViewPr>
      <p:cViewPr varScale="1">
        <p:scale>
          <a:sx n="54" d="100"/>
          <a:sy n="54" d="100"/>
        </p:scale>
        <p:origin x="1882"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13-10-2022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1:09.657"/>
    </inkml:context>
    <inkml:brush xml:id="br0">
      <inkml:brushProperty name="width" value="0.05" units="cm"/>
      <inkml:brushProperty name="height" value="0.05" units="cm"/>
      <inkml:brushProperty name="color" value="#ED1C24"/>
      <inkml:brushProperty name="fitToCurve" value="1"/>
    </inkml:brush>
  </inkml:definitions>
  <inkml:trace contextRef="#ctx0" brushRef="#br0">0 427 0,'0'-50'15,"0"25"-15,0 0 16,0 0 0,0 0-16,0 50 47,25 0-32,-25 0-15,0 0 16,25 0-16,-25 0 0,25 0 15,-25 24-15,25-24 16,0 0-16,-1 0 0,26-25 16,-25 25-16,0-25 15,0 0-15,25-25 0,-25 0 16,0 0-16,-1 0 16,-24 1-16,25-1 0,-25-25 15,0 0-15,0 0 0,-25 25 16,25-24-16,-24-1 15,-1 25-15,0 0 0,0 0 16,0 0-16,0 0 16</inkml:trace>
  <inkml:trace contextRef="#ctx0" brushRef="#br0" timeOffset="332">548 53 0,'-25'0'15,"0"0"-15,25-25 16,25 25 0,-25-25-16,25 25 0,0 0 15,0 0 1,0 0-16,0 25 15,-25 0 1,24 0-16,-24 0 16,0 0-16,0 0 0,0 0 15,0 0-15,0 0 16,0-1 0,25-24-1,0-24-15,0 24 16,25-25-16,-25 0 0,25 0 15,-25 0-15,-1 0 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3:59.875"/>
    </inkml:context>
    <inkml:brush xml:id="br0">
      <inkml:brushProperty name="width" value="0.05" units="cm"/>
      <inkml:brushProperty name="height" value="0.05" units="cm"/>
      <inkml:brushProperty name="color" value="#ED1C24"/>
      <inkml:brushProperty name="fitToCurve" value="1"/>
    </inkml:brush>
  </inkml:definitions>
  <inkml:trace contextRef="#ctx0" brushRef="#br0">0 174 0,'0'-25'16,"25"25"31,0-25-32,0 25 1,0-25-16,0 25 0,0 0 16,24-25-16,-24 25 0,0-25 15,0 25-15,0 0 16,0-25-16,0 25 15,-25-24-15</inkml:trace>
  <inkml:trace contextRef="#ctx0" brushRef="#br0" timeOffset="252">150 224 0,'-25'49'15,"25"-24"1,0-50 0,25 25-1,0-24-15,-1 24 0,1-25 16,0 25-16,0-25 0,0 25 16,25 0-16,-25-25 15,0 25-15,0 0 0,0 0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4:04.795"/>
    </inkml:context>
    <inkml:brush xml:id="br0">
      <inkml:brushProperty name="width" value="0.05" units="cm"/>
      <inkml:brushProperty name="height" value="0.05" units="cm"/>
      <inkml:brushProperty name="color" value="#ED1C24"/>
      <inkml:brushProperty name="fitToCurve" value="1"/>
    </inkml:brush>
  </inkml:definitions>
  <inkml:trace contextRef="#ctx0" brushRef="#br0">774 426 0,'0'-25'0,"25"0"15,-25 0-15,0 0 16,0 0-16,0 0 16,0 0-1,-25 25-15,0 0 16,0 0 0,0 0-16,0 0 0,0 25 15,0-25-15,0 0 0,1 25 16,-26 0-16,25-25 0,25 25 15,-25 0-15,0-25 16,25 25-16,0 0 0,0 0 31,25-1-31,25 1 16,0 0-16,-26 0 0,26-25 16,0 25-16,0-25 0,0 25 15,-1-25-15,-24 25 0,0 0 16,0-25-16,-25 25 15,-25 0-15,0-25 16,0 24-16,-24 1 0,-1-25 16,0 25-16,0-25 15,0 25-15,26-25 0,-1 0 16,25-25-16</inkml:trace>
  <inkml:trace contextRef="#ctx0" brushRef="#br0" timeOffset="438">1073 525 0,'24'-25'0,"1"0"16,-25 1 0,-25 24-1,1 0 1,-1 0-1,0 24-15,0-24 0,0 25 16,25 0-16,-25-25 0,25 25 16,0 0-16,0 0 15,0 0-15,25-25 16,0 25-16,0-25 0,0 0 16,0 0-16,-1 0 0,1 0 15,0-25-15,0 0 16,0 0-1,0 0-15,-25 0 0,25 25 16,-25-25-16,0 0 0,0 1 16,-25 24-16,25 24 31,0 1-15,0 0-1,50 50 1,-25-75-16,0 25 0,-1 0 15</inkml:trace>
  <inkml:trace contextRef="#ctx0" brushRef="#br0" timeOffset="781">1446 475 0,'-25'0'0,"25"-24"0,0 48 47,0 1-31,25-25-1,-25 25-15,0 0 0,25-25 16,-25 25-16,0 0 16,25-25-16,-25 25 0,25-25 15,-25-25 1,25 0-1,-25 0-15,25 0 16,-25 0 0,0-24-1,0 24-15,0 0 0,0 50 32,0 0-17</inkml:trace>
  <inkml:trace contextRef="#ctx0" brushRef="#br0" timeOffset="1188">1745 525 0,'0'-25'0,"-25"25"16,25-25-1,-25 25-15,50 0 78,0 0-62,0-24-16,0-1 16,0 0-1,-25 0-15,0 0 16,-25 0-1,0 25-15,0 0 16,0 0-16,0 0 16,0 0-16,0 25 0,0 0 15,25 0-15,-24 0 16,24 0-16,0-1 0,0 1 16,24 0-16,1 0 15,0-25-15,0 25 16,25-25-16,0 0 15,0-25-15</inkml:trace>
  <inkml:trace contextRef="#ctx0" brushRef="#br0" timeOffset="1681">1695 2 0,'-99'0'0,"-1"0"0,0 0 16,-298 0 0,273 25-16,-24 0 15,24 0-15,26 0 0,-1 25 16,1-25-16,24 24 16,25 1-16,0 0 0,0 25 15,26-25-15,-1 24 0,0 1 16,25 0-16,25-1 15,0 1-15,49 75 16,1-101-16,0 26 0,-1-25 16,26-25-16,25 25 15,-26-26-15,26 1 0,-1-25 16,-24 0-16,24-25 16,125-24-1,-149-1-15,24 0 0,-24 0 16,0-24-16,-1-1 0,-24 0 15,25-25-15,24-49 16,-74 74-16,-25 1 16,0-1-16,-25 25 0,-25 0 15,0 1-15,-25-1 16,-25 25-16,1 0 0,-26 0 16,0 0-16,-24 25 0,-1 0 15,26-25-15,-100 25 16,124 0-16,0 25 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4:08.858"/>
    </inkml:context>
    <inkml:brush xml:id="br0">
      <inkml:brushProperty name="width" value="0.05" units="cm"/>
      <inkml:brushProperty name="height" value="0.05" units="cm"/>
      <inkml:brushProperty name="color" value="#ED1C24"/>
      <inkml:brushProperty name="fitToCurve" value="1"/>
    </inkml:brush>
  </inkml:definitions>
  <inkml:trace contextRef="#ctx0" brushRef="#br0">50 0 0,'25'0'0,"0"25"62,-25 0-46,0 0-16,25-25 16,-25 25-16,0 24 0,0-24 15,25 0-15,-25 0 16,0 0-16,24 0 0,-24 0 15</inkml:trace>
  <inkml:trace contextRef="#ctx0" brushRef="#br0" timeOffset="633">0 573 0,'0'-25'16,"0"0"-1,0 50 32,25-25-31,-25 25-16,0 0 16,25 0-16,-25 0 15,25-1-15,-25 1 16,25-25-16,-25 25 0,25-25 15,-25 25-15,25-25 16</inkml:trace>
  <inkml:trace contextRef="#ctx0" brushRef="#br0" timeOffset="1015">299 473 0,'0'-25'16,"-25"25"0,25 25-1,0 0 1,0 0-16,0 0 16,0 0-16,0 0 15,25-25-15,-25 25 0,0 0 16,25-25-16,-25 24 0,25-24 15,0 0-15,0 0 16,-1 0-16,1-24 16,0-1-1,-25 0-15,0 0 16,0 0-16,0 0 0,-25 25 16,0-25-16,1 0 15,-1 25 1,0 0-16,0 0 15</inkml:trace>
  <inkml:trace contextRef="#ctx0" brushRef="#br0" timeOffset="1316">598 448 0,'0'25'16,"-25"-25"62,25 25-63,0-50 17,25 25-17</inkml:trace>
  <inkml:trace contextRef="#ctx0" brushRef="#br0" timeOffset="1785">747 274 0,'0'-25'16,"-25"25"-16,25-25 0,0 50 62,0 0-46,25-25-16,-25 25 0,0 0 15,25 0 1,0 0 0,0-25-1,0 0-15,-25-25 16,25 25-16,-25-25 0,25 25 15,-25-25-15,24 25 16,-24-25-16,0 0 16,0 0-1,0 50 17,0 0-17,25-25-15,-25 25 0,0 0 16,25 0-16,-25 0 15,25-1-15,-25 1 0,25 0 16,0-25 0</inkml:trace>
  <inkml:trace contextRef="#ctx0" brushRef="#br0" timeOffset="2160">1096 125 0,'-25'0'15,"25"-25"-15,-25 25 0,0 25 47,50-1-31,-25 1-16,25-25 16,-25 25-16,25 0 0,0 0 15,0 0 1,-25 25-1,0-25-15,0 0 0,0-1 16,-25-24 0,0 0-16,25-24 15,-25-1-15,25 0 16,-25 0 0,25 0-16,0-25 15,25 25-15,0 0 16,-25 0-16,25 1 0,0-1 15,-1 25-15,-24-25 0,25 25 16,0-25-16,0 25 16,0-25-16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4:28.821"/>
    </inkml:context>
    <inkml:brush xml:id="br0">
      <inkml:brushProperty name="width" value="0.05" units="cm"/>
      <inkml:brushProperty name="height" value="0.05" units="cm"/>
      <inkml:brushProperty name="color" value="#ED1C24"/>
      <inkml:brushProperty name="fitToCurve" value="1"/>
    </inkml:brush>
  </inkml:definitions>
  <inkml:trace contextRef="#ctx0" brushRef="#br0">25 274 0,'0'25'0,"-25"-25"16,50 0 31,0 0-31,25-25-1,25-25-15,-25 25 0,-1 25 16,1-25-16,0 0 15,25-25-15,-25 50 16,-26 0-16,-24-25 16,25 25-16,-50 0 31,1 25-15</inkml:trace>
  <inkml:trace contextRef="#ctx0" brushRef="#br0" timeOffset="472">324 0 0,'25'0'94,"0"0"-78,-25 25-16,25-25 0,0 0 15,0 0-15,0 0 16,24 0-16,-24 0 0,0 0 15,0 25-15,0-25 16,0 0-16,0 0 16,-25 24-16,0 1 15,-25-25 1,25 25-16,-25-25 0,25 25 16,-25 0-16,0 0 15,0 0-15,0 25 16,1-25-16,24-1 0,-25 1 15,25 0 1,-25-25-16,25 25 16,0 0-1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4:48.472"/>
    </inkml:context>
    <inkml:brush xml:id="br0">
      <inkml:brushProperty name="width" value="0.05" units="cm"/>
      <inkml:brushProperty name="height" value="0.05" units="cm"/>
      <inkml:brushProperty name="color" value="#ED1C24"/>
      <inkml:brushProperty name="fitToCurve" value="1"/>
    </inkml:brush>
  </inkml:definitions>
  <inkml:trace contextRef="#ctx0" brushRef="#br0">150 52 0,'0'-25'15,"0"0"1,0 0-1,0 50 32,-25-25-47,25 25 16,-25 0-16,0 0 0,25 0 16,-25 25-16,0-25 15,25 0-15,-25-1 0,25 1 16,0 0-16,0 0 0,0 0 15,25 0 1,0-25-16,0 25 0,0-25 16,0 0-16,0 0 15,0 0 1,0 0-16,-1 0 0,-24-25 0,25 25 16,-25-25-1,0 0 1,0 0-1,-25 25 1,25-25 0,-24 25-1,24 25 142</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4:55.345"/>
    </inkml:context>
    <inkml:brush xml:id="br0">
      <inkml:brushProperty name="width" value="0.05" units="cm"/>
      <inkml:brushProperty name="height" value="0.05" units="cm"/>
      <inkml:brushProperty name="color" value="#ED1C24"/>
      <inkml:brushProperty name="fitToCurve" value="1"/>
    </inkml:brush>
  </inkml:definitions>
  <inkml:trace contextRef="#ctx0" brushRef="#br0">13856 4953 0,'0'25'204</inkml:trace>
  <inkml:trace contextRef="#ctx0" brushRef="#br0" timeOffset="1392">9449 7718 0,'0'24'16,"25"-24"-16,-1 25 16,1-25-16,0 0 15,25 0-15,-25 0 16,75 25 0,-26 0-16,-24-25 0,25 25 0,24-25 15,1 25-15,-25-25 16,49 25-16,-24-25 0,-1 0 15,26 0-15,-1 0 16,-24 0-16,25 0 0,-1-25 16,-24 25-16,24-25 0,1 25 15,-1-25-15,1 0 16,-1 25-16,1-25 0,24 0 16,-24 1-16,-1-1 15,1-25-15,-26 25 0,26-25 16,-26 0-16,-24 1 0,25-1 15,-26-25-15,1 0 16,0 1-16,-25-26 0,24 25 16,-24-24-16,75-76 15,-76 76-15,1-1 16,0 1-16,0-1 0,-25 0 16,25 1-16,-25-1 15,-1-24-15,-24 24 0,0-25 16,25 1-16,-25-1 15,0 1-15,0-1 0,0 26 16,-25-26-16,25 26 0,0-1 16,-24 0-16,24 26 15,-25-26-15,25 1 0,-25 24 16,0 0-16,25-24 16,-25 24-16,0-25 0,0 26 15,0-1-15,0-25 0,0 26 16,25-1-16,-25 0 15,25 25-15,0-24 0,0-1 16,-24 25-16,24 0 16,-25-24-16,25 24 0,-25 0 15,25 0-15,-25 0 0,0 1 16,0-1-16,0 25 16,25-25-16,-25 0 0,25 0 15,-25-24-15,25 24 16,-25 0-16,25-25 0,0 26 15,0-26-15,-24 0 0,24 25 16,0-24-16,-25 24 16,25 0-16,-25 0 0,25 25 15,0-24-15,-25 24 16,0 0-16,25 0 16,-25 25-16</inkml:trace>
  <inkml:trace contextRef="#ctx0" brushRef="#br0" timeOffset="1861">12885 1890 0,'25'75'15,"0"-75"1,-25 25-16,25 0 15,-25 0 1,25-50 15,-25 0-31,25 0 16,-25-25 0,0 25-16,25-49 15,-1 24-15,1 0 0,-25 0 16,25 1-16,0-1 15,0 0-15,0 0 0,0 25 16,0 0-16,0 25 0,0 0 16,-1 0-16,26 25 15,-25 0-15,25 25 0,0 0 16,0-25-16,-1 24 16,1 1-16,0 0 0,0 0 15,0-25-15,-25 0 16</inkml:trace>
  <inkml:trace contextRef="#ctx0" brushRef="#br0" timeOffset="2622">12860 222 0,'0'-25'16,"0"50"46,0 0-62,0 0 16,0 25-16,-25 24 15,25-24-15,0 0 16,0-25-16,25 25 0,-25-1 16,25-24-16,0 0 15,0 0-15,0 0 0,0 0 16,25-25-16,-1 0 16,-24 0-16,0 0 15,0-25-15,-25 0 16,0 0-16,0 0 15,0 0-15,-25 25 16,0-24-16,0 24 16,0 0-16,1 0 15,-1 0-15,0 0 0,25 24 16,-25 1-16,25 0 16,-25 0-16,25 0 15,0 0-15,25-25 16</inkml:trace>
  <inkml:trace contextRef="#ctx0" brushRef="#br0" timeOffset="3038">13333 396 0,'-25'-25'0,"1"1"0,-1-1 15,0 25 1,25 25 15,0-1-31,0 1 0,0 0 16,0 25-16,0-25 16,25 0-16,-25 0 0,25 0 15,-25 0-15,24-1 16,-24 1-16,25-25 0,0 0 15,0 0-15,0-25 16,0 1 0,-25-1-16,0 0 15,0 0-15,-25 0 16,-25-50 0,25 50-16,0 25 15,1 0-15,-1 0 16,0 0-1,25 25 1,0 0 0</inkml:trace>
  <inkml:trace contextRef="#ctx0" brushRef="#br0" timeOffset="3397">13707 297 0,'0'-25'16,"-25"25"-16,0-25 16,0 25-1,0 0-15,25 25 16,-25 0-16,25 0 16,0 0-16,0-1 15,25 1-15,-25 25 0,25-25 16,0 0-16,0 0 15,0 0-15,0 0 0,0 0 16,0-25-16,0-25 16,-1 25-16,-24-25 15,0 0-15,25 0 0,-25-25 16,-25-49 0,25 74-16,-24-25 15,-1 50-15,25-25 0,-50 25 16,25 0-16,0 0 15,0 0-15,-25 0 0,25 25 16</inkml:trace>
  <inkml:trace contextRef="#ctx0" brushRef="#br0" timeOffset="-171438">1181 1417 0,'0'-25'15,"0"1"-15,0-1 16,0 50 31,0 24-32,25 26-15,-25-25 16,0 0-16,25-1 16,-25 26-16,0 0 0,25 0 15,-25-1-15,0 26 0,0-25 16,25-1-16,-25 126 15,0-151 1,0 1-16,0-25 0,0 0 16,0 0-16</inkml:trace>
  <inkml:trace contextRef="#ctx0" brushRef="#br0" timeOffset="-171095">1082 2389 0,'0'24'15,"0"1"17,25-25-32,-1 25 15,1-25-15,-25 25 16,25-25-16,0 25 15,0-25-15,0 0 16,0 0 0,50-50-1,-75 25-15,24 25 16,1-25-16,0 1 0,-25-1 16,25 25-16,0-25 15,-25 50 1,-25 0-16,0-1 15,0 26-15,0-25 16,-24 25-16</inkml:trace>
  <inkml:trace contextRef="#ctx0" brushRef="#br0" timeOffset="-168854">384 3509 0,'0'-25'0,"0"0"15,0 50 32,0 125-31,0-76-16,0 1 0,25 25 15,-25-1-15,25 1 16,-25 24-16,0-24 0,25 0 16,-25-1-16,0 1 0,0-1 15,0-24-15,0 0 16,0 0-16,0-1 0,0 1 15,0-25-15,0 0 16,0-26-16,0 1 0,0 0 16,0 0-16,25-25 31,0 0-31,0 0 16,0 0-16,24-25 15,1 25-15,25-25 0,0 0 16,24 25-16,1-24 0,24-1 15,26 25 1,447-75-16,-372 50 16,24 0-16,25 0 15,-1 0-15,26 25 0,0-25 16,324 1 0,-300 24-16,-24-25 0,25 25 15,-25 0-15,24-25 0,-24 25 16,25 0-16,0-25 15,-1 25-15,-24 0 0,25-25 16,-25 25-16,0-25 0,-1 25 16,-48 0-16,23-25 15,-48 25-15,-1 0 0,0-25 16,-25 25-16,-25 0 16,-24 0-16,-1 0 0,-49 0 15,-1-25-15,1 25 0,-50 0 16,0 0-16,-1 0 15,-24 0-15,0 0 0,0-25 16,-25 0 15,-25 1-15,25-1 0,0 0-16,-25 0 0,25-25 15,-25 25 1,25 0-16,0-25 0,-25 1 15,25-26-15,-24 0 0,24 1 16,-25-26-16,25 25 16,-25-24-16,25-26 0,-25 26 15,25-1-15,-25 0 16,25 1-16,-25-1 0,0 0 16,25 26-16,-25-26 0,0 25 15,0 1-15,1-1 16,-1 25-16,0 0 0,0 1 15,25-1-15,-25 25 0,0 0 16,0 0 0,25 0-1,-25 25 48,0 0-63,0 0 15,1 0-15,-1-25 16,-50 25-16,-50 0 16,26 0-16,-1-25 0,1 25 15,-26 0-15,-24 0 16,-1 0-16,-24 25 0,-25-25 16,0 25-16,-1 0 15,-24-25-15,-25 25 0,0 0 16,0 0-16,-25 0 0,0 0 15,0 0-15,-24-1 16,24 1-16,-299 50 16,299-25-16,0-25 15,0 0-15,25 24 0,0-24 16,0 0-16,25 0 16,0 0-16,0 0 0,24 0 15,1 0-15,0 0 0,0 0 16,25-1-16,-200 26 15,175-25-15,24 0 16,1 0-16,0 0 0,24 0 16,1 0-16,0 0 15,49-25-15,0 24 0,1 1 16,24 0-16,0-25 16,26 0-16,-1 25 0,0-25 15,25 0-15,0 0 0,-25 0 16,25 0-16,1 0 15,-1 0-15,0 0 0,0 0 16,25 25 0,25-25 15,0-25-31,0 25 0,-1 0 16,1 0-16,0-25 0,0 25 15,0 0-15,0 0 16,0 0-16,-50 0 62,25 25-46,0 0 0,-25 0-1,25 0-15,0 0 16,0 0-16,25 0 0,-25 0 15,25-1-15,0 1 16</inkml:trace>
  <inkml:trace contextRef="#ctx0" brushRef="#br0" timeOffset="-168150">708 2613 0,'-25'0'0,"0"0"16,0 0-16,0-25 16,50 0-1,0 0-15,0 25 16,50-25-16,-25 0 15,24 0-15,1 0 0,0 0 16,49 1 0,-74-1-16,0 25 0,-75 0 31,-25 25-31,25-25 16,-24 24-16,-1-24 0,0 25 15,25-25-15,-25 25 16,25-25-16,0 0 0,25 25 15,-25-25-15,25 25 0,0 0 16,25 0 0,-25 0-16,25 25 0,0-1 15,0 1-15,-25-25 16,25 25-16,0 0 0,0-1 16,0-24-16,0 25 0,-25-25 15</inkml:trace>
  <inkml:trace contextRef="#ctx0" brushRef="#br0" timeOffset="-167813">1231 2762 0,'-25'-25'0,"25"0"0,0 0 15,25 0-15,-25 1 16,25 24-16,25-25 0,-25 25 15,24 25-15,26-1 16,-25 1-16,-25 25 16,0-25-16,0 25 0,0-25 15,-25 25-15,0-26 16,0 1-16,-25 0 0,25 0 16,-25 0-1,0-25-15,25-25 16,0-25-16,0 25 15,0 1-15,0-26 16,25 0-16,-25 0 0,25 25 16,-25-25-1,49 26-15,-49-1 0</inkml:trace>
  <inkml:trace contextRef="#ctx0" brushRef="#br0" timeOffset="-167396">1928 2687 0,'25'-25'16,"-25"1"-1,-25-1 1,0 25 0,0 25-1,1-1 1,24 1-16,-25 0 0,25 0 15,-25 0-15,25 0 0,0 25 16,0-25-16,0 0 16,0-1-16,25-24 0,0 25 15,-1-25-15,1 0 16,0 0-16,0-25 16,0 25-16,-25-24 15,25-1-15,-25 0 16,0 0-16,0 0 0,0-25 15,0 25-15,0 0 0,0 0 16,0 50 15,25 0-31,-25 0 16,25 0-16,0 25 0,-25-25 16,25 0-16,24 24 15</inkml:trace>
  <inkml:trace contextRef="#ctx0" brushRef="#br0" timeOffset="-167093">2277 2712 0,'-25'-25'0,"0"0"16,25 1-16,-25 24 0,25-25 16,0 50-1,25-1 1,25 51-1,-25-50 1,0 0-16,0 0 0,-25 0 16,25-25-16,-25 25 0,24-25 15,1 0 1,-25-25-16,0 0 16,0-25-1,0 25-15,0 0 0,0 0 16,0-24-16,0 24 0,-25 0 15,25 0 1</inkml:trace>
  <inkml:trace contextRef="#ctx0" brushRef="#br0" timeOffset="-166499">2576 2662 0,'0'25'16,"25"-25"15,0 0 0,-1-25-15,1 1 0,0 24-16,-25-25 15,25 25-15,-25-25 0,0 0 16,0 0-16,-25 0 15,25 0-15,-25 0 16,0 25-16,-24-25 0,24 25 16,0 0-16,0 0 15,-25 50 1,50-25-16,0 0 16,0 25-16,25-25 0,0 24 15,-25-24-15,25 25 16,0-25-16,25 0 0,-26-25 15,1 25-15,25-25 0,-25 0 16,25 0-16,-25-25 16,0 0-16,24 0 0,-24 0 15,-25-25-15,25 26 16,-25-26-16,0 0 0,0 0 16,-25 0-16,0 1 0,1-26 15,-1 50-15,0-25 16,0 25-16,0-25 0,0 50 15,0-25-15,25 50 16,0 0 0,25 25-16,-25 0 0,25 0 15,0 0-15,0-1 16,0 1-16,0 0 0,-1 0 16,1 0-16,0-1 0,-25-24 15,25 0-15,-25 0 16,25 0-16,-25 0 0</inkml:trace>
  <inkml:trace contextRef="#ctx0" brushRef="#br0" timeOffset="-166246">3373 2438 0,'24'0'32,"1"0"-32,0 0 15,0 0-15,0 0 0,0-25 16,25 25-16,-25 0 0,0-24 16,24 24-16,-24 0 15</inkml:trace>
  <inkml:trace contextRef="#ctx0" brushRef="#br0" timeOffset="-165113">4120 2314 0,'-25'0'16,"25"-25"0,0 0-1,0 0 1,0 0 125,0 0-95,0 0-14,-25 25-32,25 25 15,0 0-15,0 0 16,0 0-16,25 25 16,-25 0-16,25-1 0,-25 1 15,0 0-15,25 25 16,-1-50-16,-24 0 15,25-25-15</inkml:trace>
  <inkml:trace contextRef="#ctx0" brushRef="#br0" timeOffset="-164704">4418 2189 0,'0'25'47,"0"0"-31,0 0-16,0 0 0,0 0 15,0 0-15,0 25 0,0-26 16,25 1-16,0 25 15,-25-25-15,25-25 0,0 25 16,0-25-16,0 25 0,0-25 16,0 0-16,0-25 15,24 0 1,-49-25-16,0 25 0,0 0 16,0 1-16,-25-1 15,-49-50 1,24 50-16,25 25 15,-25 0 1,25 25-16,50 0 16</inkml:trace>
  <inkml:trace contextRef="#ctx0" brushRef="#br0" timeOffset="-164219">4867 2164 0,'-25'-25'0,"0"25"0,25-24 16,0-1 0,0 0-16,25 0 15,0 25 1,0 0-16,0 0 0,-1 0 15,1 0-15,0 0 0,-25 25 16,25-25-16,0 25 16,-25 0-16,0-1 0,0 1 15,-25 25 1,0-25-16,0 0 16,25 0-16,-25-25 15,1 0-15,48 0 31,1 0-15,0 0-16,0 0 16,0 25-16,0-25 0,25 25 15,-25-25-15,0 25 16,-1 0-16,1-1 16,-25 1-1,-25 0-15,1-25 0,-1 0 16,-25 25-16,25-25 0,-25 0 15,-25 0 1,51-25-16,-1 25 0</inkml:trace>
  <inkml:trace contextRef="#ctx0" brushRef="#br0" timeOffset="-163859">5439 2015 0,'25'0'0,"-25"-25"0,25 0 16,0 0-1,-50 25 1,0 0 0,0 25-16,1-25 15,-1 25-15,0 0 0,0 0 16,0 0-16,0 0 15,25 0-15,0-1 0,0 1 16,25 0-16,0 0 0,0-25 16,0 25-16,24 0 15,1-25-15,-25 25 0,25-25 16,0 25-16,-25-25 16,0 25-16,-1 0 15,-24 0 1,-24-25-16,-1 24 0,0-24 15,0 0-15,0 0 0</inkml:trace>
  <inkml:trace contextRef="#ctx0" brushRef="#br0" timeOffset="-163725">5489 1990 0,'25'-25'15,"0"0"-15,0 0 16,0 25-16,0-25 0,0 25 15,0 0-15,-1 0 0,1 0 16</inkml:trace>
  <inkml:trace contextRef="#ctx0" brushRef="#br0" timeOffset="-162798">1629 3932 0,'-24'0'0,"-1"0"16,0 0-16,25-24 31,25 24-31,0 0 16,24-25-16,1 25 16,25-25-16,0 0 15,99-25-15,-75 50 16,-24-25-16,25 0 0,-25 0 15,-26 25-15,26-25 16,-50 25-16,25 0 0,-25 0 16,-50 0 15,25 25-31,-25-25 0</inkml:trace>
  <inkml:trace contextRef="#ctx0" brushRef="#br0" timeOffset="-162407">1829 4381 0,'25'0'16,"-1"0"0,1 0-1,25 0-15,-25-25 0,50 25 16,-25-25-16,24 0 15,-24 25-15,25-25 0,-25 25 16,24-25-16,-49 25 0,25-25 16,-25 25-16,0 0 15,-50 0 17</inkml:trace>
  <inkml:trace contextRef="#ctx0" brushRef="#br0" timeOffset="-161717">4145 3858 0,'-25'0'16,"25"-25"0,25 25-1,-1 0 1,26 0-16,-25 0 16,25-25-16,-25 25 15,25 0-15,-1 0 0,1 0 16,0 0-16,-25 0 15,0 0-15,0-25 0,0 25 16</inkml:trace>
  <inkml:trace contextRef="#ctx0" brushRef="#br0" timeOffset="-161398">4145 4331 0,'24'0'32,"1"25"-17,25-25-15,-25 0 16,25 0-16,25 0 0,-26 0 15,26-25-15,0 25 0,-25 0 16,24 0-16,-24 0 16,-25 0-16,25 0 0,-25-25 15,0 25-15</inkml:trace>
  <inkml:trace contextRef="#ctx0" brushRef="#br0" timeOffset="-160967">6709 3783 0,'25'0'47,"0"0"-47,0 0 16,0-25-1,25 25-15,0 0 16,-25-25-16,24 25 15,-24 0-15,25 0 0,-25 0 16,0-25-16</inkml:trace>
  <inkml:trace contextRef="#ctx0" brushRef="#br0" timeOffset="-160763">6660 4206 0,'0'25'0,"25"-25"31,-1 0-31,1 0 16,25 0-16,25-25 16,-25 25-16,-1 0 15,1-25-15,0 25 16</inkml:trace>
  <inkml:trace contextRef="#ctx0" brushRef="#br0" timeOffset="-144267">7382 4057 0,'25'-25'31,"0"25"-15,0-25-16,-1 25 15,1 0-15,0 0 16,-25-25-16,25 25 0,0 0 16,0 0-16,0 0 0,0 0 15</inkml:trace>
  <inkml:trace contextRef="#ctx0" brushRef="#br0" timeOffset="-144016">7506 3883 0,'0'25'31,"25"-25"-15,-25 24-16,0 1 16,25-25-16,-25 25 15,25 0-15,-25 0 16,25 0-16,-25 0 16,0 0-16,0 0 15</inkml:trace>
  <inkml:trace contextRef="#ctx0" brushRef="#br0" timeOffset="-143817">7656 3883 0,'-25'0'0,"25"25"16,-25-1-1,25 1-15,-25-25 0,25 25 16,0 0-16,0 0 16,-25 0-16,25 0 15,-25-25-15</inkml:trace>
  <inkml:trace contextRef="#ctx0" brushRef="#br0" timeOffset="-143625">7506 3982 0,'0'-25'0,"0"0"0,25 25 15,0 0 1,0 25 0,0-25-16,0 25 0,0 0 15,49 0 1,-49 0-16,0 0 0</inkml:trace>
  <inkml:trace contextRef="#ctx0" brushRef="#br0" timeOffset="-141609">8253 3982 0,'0'25'62,"0"0"-62,0 0 16,0 25 0,0-25-16,0 0 0,0-1 15,25 1-15,-25 0 0,0 0 16,0 0-1,25-25-15</inkml:trace>
  <inkml:trace contextRef="#ctx0" brushRef="#br0" timeOffset="-141261">8527 4032 0,'0'-25'16,"-25"25"15,25 25-31,-25 0 16,25 0-16,0 0 15,0 0-15,0 0 16,0-1 0,25 1-16,-25 0 15,25-25 1,0 0-16,0-25 15,0 0-15,-25 1 16,0-1 0,0 0-1,0 0-15,-25 0 16,0 25-16,0 0 16,0 0-1,25 25-15</inkml:trace>
  <inkml:trace contextRef="#ctx0" brushRef="#br0" timeOffset="-140886">8826 4007 0,'-25'0'16,"0"0"-1,0 0 1,25 25-16,-24-25 0,24 25 16,0 0-1,0 0 1,0 0-16,24-25 0,-24 25 16,25-25-16,0 24 15,0-24 1,0 0-16,0 0 15,0 0-15,-25-24 0,25-1 16,-25 0 0,0 0-1,-25 0-15,0 25 16,0-25-16,0 25 16,0 0-16,0 0 15</inkml:trace>
  <inkml:trace contextRef="#ctx0" brushRef="#br0" timeOffset="-140644">9225 4082 0,'-25'0'0,"50"0"32,-1 0-32,1-25 15,0 25 1,25 0-16,-25 0 0,0-25 16,0 25-16</inkml:trace>
  <inkml:trace contextRef="#ctx0" brushRef="#br0" timeOffset="-140162">9648 3833 0,'0'-25'0,"0"0"16,-25 25 15,0 0-15,25 25-16,-25 0 15,25 0-15,0 0 0,-25 0 16,25 24-16,0-24 0,0 25 15,25-25-15,-25 25 16,25-25-16,0 24 0,0-24 16,0 0-1,0-25-15,0 0 0,-1 0 16,1 0-16,0-50 16,-25 26-16,25 24 15,-25-25-15,0 0 0,-25 0 16,0 0-16,0 25 15,1-25-15,-1 25 16,0 0-16,0 25 0,25 0 16,-25-25-16,25 25 15,0 0-15,0 0 16,0-1-16,25-24 16</inkml:trace>
  <inkml:trace contextRef="#ctx0" brushRef="#br0" timeOffset="-139784">9997 3932 0,'-25'0'16,"0"-24"-16,0 24 15,0 24 1,25 1-1,-25 0-15,25 0 0,0 0 16,25 0 0,-25 0-16,25 0 0,-25 0 15,25-25-15,25 25 16,-26-25 0,1 0-16,0 0 0,-25-25 15,25 0-15,0 0 16,-25 0-16,0 0 15,-25 25-15,25-25 0,-25 0 16,0 25-16,0-25 16,1 25-16,-1 25 15,0 0 1,25 0 0,-25 0-16</inkml:trace>
  <inkml:trace contextRef="#ctx0" brushRef="#br0" timeOffset="-139461">10270 3982 0,'0'-25'0,"-24"25"16,-1 0-1,25 25 1,0 0-1,-25 0-15,25 0 16,0 0-16,0 0 0,25 0 16,-25 24-16,25-24 15,-1 0-15,1-25 0,0 25 16,0-25-16,0 0 0,0 0 16,0 0-16,0-25 15,-25 0-15,25 0 0,-25 1 16,0-26-16,0 25 15,0 0-15,-75-25 16,25 50-16,0 0 0,1 0 16</inkml:trace>
  <inkml:trace contextRef="#ctx0" brushRef="#br0" timeOffset="-130096">8876 5153 0,'0'-25'16,"0"0"0,0 0-1,0 0 16,-25 25-15,0 0-16,0 0 0,0 0 16,0 0-16,1 0 15,-1 25-15,0-25 0,0 25 16,0 0-16,25 0 16,0 0-16,0-1 15,25 1-15,25 0 16,-25-25-1,-1 25-15,26-25 16,-25 0-16,0 25 0,25-25 16,-25 0-16,0 25 0,0 0 15,-25 0 1,-25-25 0,0 25-16,-25-25 15,25 25-15,0-25 16,0 0-16,0 0 0,-24 0 15,24 0-15,0-25 16</inkml:trace>
  <inkml:trace contextRef="#ctx0" brushRef="#br0" timeOffset="-129608">9299 5202 0,'25'-24'0,"-25"-1"15,0 0 1,-25 0 0,0 25-1,0 0-15,1 0 0,-1 0 16,0 0-16,0 25 0,0-25 15,0 25-15,0 0 16,25-1-16,-25-24 16,25 25-16,0 0 15,0 0-15,25 0 16,0-25-16,0 25 16,0-25-16,0 0 15,0 0-15,0 0 0,-1-25 16,1 25-1,-25-25-15,25 0 0,-25 0 16,0 0-16,0 1 16,0-1-1,0 50 17,25-1-17,-25 1-15,25 0 16,-25 0-16,25 0 0,0-25 15,-25 25-15,25-25 0</inkml:trace>
  <inkml:trace contextRef="#ctx0" brushRef="#br0" timeOffset="-129274">9573 5178 0,'0'-25'16,"0"0"-16,-25 25 0,25 25 31,25-25-15,-25 25-16,0-1 0,25-24 15,-25 25-15,25 0 16,-25 0-16,25 0 0,-25 0 16,25-25-16,-25 25 0,0 0 15,25-25 1,-25-25-1,25 0-15,-25 0 0,0 0 16,24 0-16,-24 0 16,0 0-16,25 1 0,-25-1 15,0 0-15,25 0 16,-50 25 0,25 25-1</inkml:trace>
  <inkml:trace contextRef="#ctx0" brushRef="#br0" timeOffset="-128869">10021 5202 0,'-24'0'31,"48"0"0,1 0-15,0 0-1,0 0-15,50 0 16,-50 0-16,-25-24 16,25 24-16,-25-25 15,0 0-15,-25 25 16,25-25-16,-25 0 0,0 25 15,-25-25-15,25 25 16,-25 0-16,26 0 0,-26 0 16,25 0-16,0 25 15,0-25-15,25 25 0,0 0 16,0 0-16,0 0 16,25-1-16,0 1 0,0 0 15,0 0-15,0-25 0,24 25 16,-24-25-16,0 0 15</inkml:trace>
  <inkml:trace contextRef="#ctx0" brushRef="#br0" timeOffset="-128089">8054 4978 0,'-25'0'0,"0"0"31,25 25-31,0 25 15,0-25-15,0 0 16,-25 25-16,25 24 16,0-24-16,0 25 0,0 0 15,0-1-15,-24 1 16,24-25-16,0 24 0,0 1 16,-25-25-16,25 0 0,0 0 15,0-26-15,0 1 16,49 0-1,-49 0-15,50-25 0,-25 0 16,25 0-16,0-25 0,24 25 16,1-25-16,0 25 0,24-25 15,1 1-15,25 24 16,-1-25-16,1 0 0,-1 25 16,26-25-16,-26 25 15,25-25-15,1 25 0,-26-25 16,1 25-16,-1-25 0,-24 25 15,0 0-15,-26-25 16,26 25-16,-50 0 0,0-25 16,-1 25-16,-24 0 15,0 0-15,0 0 0,-25-25 47,0 1-31,0-1-1,25 0-15,-25 0 16,0 0-16,25-25 0,-25 25 16,0-25-16,0 1 15,-25-1-15,0 0 0,25-25 16,-25 26-16,0-26 16,25 25-16,-25 0 0,25 0 15,-25-49 1,25 74-16,-24 0 0,-1 0 15,0 25-15,-25 0 16,25 0-16,-25 25 16</inkml:trace>
  <inkml:trace contextRef="#ctx0" brushRef="#br0" timeOffset="-126712">8552 5925 0,'25'0'0,"-25"-25"16,-25 25 0,0 0-1,25 25 1,0-1 0,0 1-16,0 0 15,0 0-15,0 0 0,0 0 16,0 0-16,0 0 15,0 0-15,0 0 0,0 24 16,0-24-16,0 0 16,0 0-16,-25 0 0,25 0 15,-25 0-15,1 0 0,-26 0 16,25 0 0,-25-25-16,0 24 0,0-24 15,-24 25-15,-1-25 16,-25 25-16,1-25 0,-26 25 15,26-25-15,-175 25 16,149 0-16,-24-25 16,24 25-16,1-25 0,-1 25 15,1-25-15,24 25 16,1 0-16,-1-25 0,25 0 16,1 24-16,-1-24 15,50 0-15,25 25 110,0 0-79,0 50-16,0-50-15,0 0 16,0 25-16,0-1 0,25 1 16,-25 0-16,0 0 15,25 0-15,-25-1 0,25 26 16,-25-25-16,0 0 0,25-25 16,-25 24-16,0-24 15,0 0-15,0 0 0,25-25 16,-25 25-1,0-50 1,-25 0 0</inkml:trace>
  <inkml:trace contextRef="#ctx0" brushRef="#br0" timeOffset="-126278">6012 7469 0,'0'-25'16,"0"50"15,0-1-31,0 1 15,25 0-15,-25 0 16,25-25 0,0 0-16,0 0 15,0 0 1,25 0-16,-26 0 0,1-25 16,0 25-16,25-25 0,-25 25 15,0-25-15,0 1 16,-25-1-1,0 0 1,-25 25-16,0 0 16,0 0-16,-25 25 15,25-25-15,0 25 16,-49 49 0,49-49-16,0 0 15</inkml:trace>
  <inkml:trace contextRef="#ctx0" brushRef="#br0" timeOffset="-125385">6137 7842 0,'0'-25'16,"0"0"-16,0 0 16,-25 0-16,0 1 15,0 24 1,-100 0-1,76 24-15,-101 1 16,76 0-16,-26 25 16,25-25-16,-24 25 0,24-25 15,0 24-15,25-24 16,1 0-16,-1 25 0,25-25 16,25 0-16,0 0 0,25-25 15,25 25-15,24 0 16,1-25-16,25 0 0,-1 0 15,26 0-15,-1 0 16,1 0-16,24-25 0,-24 25 16,24-25-16,-24 0 0,-1 0 15,1 0-15,-26 0 16,1 0-16,-25 0 0,-1 0 16,-49 1-16,25-1 0,-50-25 15,0 25-15,0 0 16,-25-25-16,-25 25 15,0 0-15,-174-49 16,150 49-16,-26 0 16,0 25-16,1 0 15,-1 0-15,-24 25 0,24-25 16,0 25-16,1 0 0,24-25 16,0 25-16,1-1 15,24 1-15,25 0 0,0 0 16</inkml:trace>
  <inkml:trace contextRef="#ctx0" brushRef="#br0" timeOffset="-124593">5315 8091 0,'0'25'16,"0"0"0,0 0-16,-25 0 0,0 49 15,0-24 1,25 0-16,-25 25 0,0-26 15,25 26-15,-24-25 0,24 25 16,-25-1-16,25 1 16,0 0-16,0-25 0,0 24 15,-25-24-15,25 0 16,0 0-16,0 0 0,0-26 16,0 1-16,25 0 0,0-25 15,-1 25-15,1-25 16,25 0-16,-25 0 0,50-25 15,-25 25-15,24-25 0,1 25 16,25-25-16,-1 1 16,1-1-16,-1 25 0,26-25 15,-25 0-15,24 0 16,-24 25-16,24-25 0,-49 0 16,24 25-16,-49 0 0,25-25 15,-50 25-15,0 0 16,0 0-16,0 0 15,-1 0 32,-24-25-47,25 25 16,-25-25-16,25 25 0,-25-24 16,25-1-16,0 0 0,-25-25 15,0 25 1,0-25-16,0 0 0,0 26 15,0-51-15,-25 25 16,25-25-16,-25 1 0,25-1 16,-25 25-16,0-25 15,25 1-15,-24 24 0,-1-25 16,25 25-16,-25 1 0,25 24 16,-25 0-16,0 0 15,0 0-15,25 0 0,-25 25 16,0-25-16,0 25 15,0 0 1,25 25-16</inkml:trace>
  <inkml:trace contextRef="#ctx0" brushRef="#br0" timeOffset="-123256">5788 8589 0,'-25'-25'16,"0"25"-16,0-25 15,0 25-15,1 0 16,-26 25-16,25 0 15,0 0-15,0 0 0,0 0 16,25 25-16,0-25 16,0 24-16,0-24 0,25 25 15,0 0-15,-25-25 16,50 0-16,-25 0 0,0-1 16,-1-24-16,26 0 15,-25 0-15,-25-24 16,25-1-16,0 0 0,-25 0 15,0 0-15,0 0 16,0-25-16,-25 25 0,25 0 16,-25 1-16,0 24 0,0-25 15,0 25-15,1 25 16,-1-1-16,0 1 16,25 0-16,0 0 15,0 0-15,25 0 16</inkml:trace>
  <inkml:trace contextRef="#ctx0" brushRef="#br0" timeOffset="-122883">6037 8639 0,'-25'0'31,"0"0"-31,0 25 16,25 0-16,-25-25 16,25 25-16,0 0 15,-24 49 1,48-74-16,-24 25 0,25-25 16,0 25-16,0-25 15,0 0-15,0-25 0,0 25 16,0-25-16,-25 0 15,25 25-15,-25-25 0,25 1 16,-25-1-16,-25 0 16,25 0-16,-25 25 15,0 0-15,0 0 16,0 0-16,25 25 16,-25 0-16,25 0 15</inkml:trace>
  <inkml:trace contextRef="#ctx0" brushRef="#br0" timeOffset="-122578">6336 8639 0,'0'-25'16,"-25"25"-1,25-25-15,-25 25 16,0 0-16,25 25 15,0 0 1,0 0-16,0 0 16,25 0-16,0 0 15,0-25 1,0 24-16,25-24 0,-25-24 16,-1 24-16,1-25 0,0 0 15,-25 0-15,25 0 16,-25 0-16,0 0 0,-25 25 15,0-25-15,0 0 16,-24 25 0,-1 0-16,0 25 0,0-25 0</inkml:trace>
  <inkml:trace contextRef="#ctx0" brushRef="#br0" timeOffset="-117484">12138 5800 0,'25'50'16,"-25"-25"-16,0 0 0,0 0 15,0-1-15,25 26 16,-25-25-1,0 0-15</inkml:trace>
  <inkml:trace contextRef="#ctx0" brushRef="#br0" timeOffset="-118966">11914 1517 0,'0'-25'47,"0"50"-16,0 0-15,0 0-1,0 0-15,0 0 16,0-1-16,25 1 15,-25 0-15,0 0 0,0 0 16,25 50 0,-25-50-16,25 0 15,-25-1-15,0 1 0,0 0 16,25 0-16,-25 25 0,24-25 16,1 25-16,-25-1 15,25 1-15,-25-25 0,25 25 16,-25 0-16,0 0 15,0-1-15,0 1 0,0 0 16,0-25-16,0 25 0,0 0 16,0-26-16,0 26 15,0 0-15,0 25 16,0-50-16,0 24 16,0-24-16,0 25 0,0-25 15,0 25-15,0-25 0,0 0 16,0 0-16,0 24 15,0-24-15,-25 0 0,25 0 16,0 25-16,0-25 16,0 0-16,0 0 0,0 24 15,0-24 1,0 0-16,0 0 16,0 0-16,0 0 0,0 0 15,0 0 1</inkml:trace>
  <inkml:trace contextRef="#ctx0" brushRef="#br0" timeOffset="-118724">11889 3559 0,'0'25'16,"25"-25"0,0 0-1,0 25-15,0-25 16,-25 25-16,25-25 15,-25 25 1</inkml:trace>
  <inkml:trace contextRef="#ctx0" brushRef="#br0" timeOffset="-118468">12337 3534 0,'-25'0'0,"0"0"31,25 25 1,0 0-17,-24 0-15,-1-25 0,0 25 16,0 0-16,-25-1 15,-25 26 1,50-50-16,1 25 0,-1 0 0</inkml:trace>
  <inkml:trace contextRef="#ctx0" brushRef="#br0" timeOffset="-117787">12138 3783 0,'0'25'0,"0"0"16,0 0-16,0 0 16,0 0-16,0 24 0,0-24 15,0 25-15,0 0 16,0 0-16,25-1 0,-25 1 16,0 0-16,0 0 15,25 25-15,-25-26 0,0 1 16,0-25-16,0 25 0,0 0 15,0-1-15,0 1 16,0-25-16,0 25 0,0-25 16,0 0-16,0 25 15,0-25-15,0 49 16,0-49 0</inkml:trace>
  <inkml:trace contextRef="#ctx0" brushRef="#br0" timeOffset="-116145">12213 6174 0,'25'25'16,"-25"-1"-1,0 1 17,25-25-17,-25 25 1,24-25-16,-24 25 16,25-25-16,-25 25 62,0 0-15,0 0-16,0 0-15,0 0-1,0 0 1,0-1-16,0 1 31,0 0-31,0 0 16,0 0 0,0 0-1,0 0 1,0 0-1,0 0 1,0 0-16,0-1 16,0 1-1,-25-25-15,25 25 16,0 0 0,0 0-1,0 0 32,0 0-16,-24-25-31,-1 0 32,0 25-17,0-25 1,0 0-16,0 0 0,-25 25 15,0-25-15,1 25 0,-1-25 16,-25 0-16,0 24 16,1-24-16,-1 0 0,0 0 15,1 25-15,24-25 16,-25 25-16,-49 0 16,74-25-16,0 25 0,0 0 15,0-25-15,1 25 16,-26 0-16,25-25 0,-25 25 15,26-25-15,-26 25 16,0-25-16,0 24 0,-49-24 16,49 25-16,1-25 15,24 25-15,0-25 16,0 0-16,0 25 0,1-25 16,-1 0-16,-50 25 15,75-25-15,-25 0 16,1 0-16,24 25 0,-25-25 15,25 0-15,-25 0 16,25 25-16,0-25 0,0 0 16,1 0-16,-1 25 15,0-25 1,0 0 0,25 25-16,-25-25 15,0 0-15,0 25 16,0-25-16,0 0 15,25 25-15,-25-25 16,1 0-16,-1 0 31,0 24-15,0-24 0,0 0-16,0 0 15,0 0-15,0 0 0,0 25 16,0-25-16,1 0 15,-1 0-15,25 25 0,-25-25 16,0 0-16,0 0 31</inkml:trace>
  <inkml:trace contextRef="#ctx0" brushRef="#br0" timeOffset="-115740">8826 7319 0,'0'25'16,"-25"-25"0,0 25-1,0-25-15,-24 50 16,24-25-16,25 0 15,-25-1-15,25 1 16,0 0-16,0 0 16,25-25-16,-25 25 15,25-25-15,0 25 16,-1-25-16,1 25 0,0-25 16,0 0-16,0 25 15,0-25-15,0 0 0,0 0 16,0 0-16,0 0 0,-1 0 15</inkml:trace>
  <inkml:trace contextRef="#ctx0" brushRef="#br0" timeOffset="-113955">4369 8489 0,'25'0'16,"-50"0"47,25 25-48,-25-25-15,-25 0 16,25 25-16,0-25 15,-25 25-15,25-25 0,-24 25 16,-1-25-16,-25 25 16,0-25-16,1 0 0,-26 25 15,1-25-15,-1 25 0,-25-25 16,26 25-16,-1-25 16,1 25-16,24-25 0,0 0 15,25 0-15,1 25 16,-1-25-16,25 0 0,0 0 15,0 0-15,25-25 32,0 0 15,0 0-16,0 0 0,25 25-31,-25-25 0,0 0 16,0 0-16,0 0 0,0-25 15,-25 1-15,25-1 16,-25-25-16,0 0 0,25 1 16,-25-1-16,-24-25 0,24-24 15,-25-1-15,25 1 16,-25-1-16,25-24 0,-25 24 15,26-24-15,-26 25 16,25-1-16,0 1 0,0 24 16,0 25-16,25-24 0,-25 24 15,0 0-15,25 25 16,-25-24-16,0 24 0,25 0 16,-24 0-16,-1 0 15,25 26-15,0-1 0,-25 0 16,25 0-16,0 0 15,0 0-15,0 0 16,0 0-16,25 25 16,-25-25-16,25 0 15,-25 1 1,0-1 0,0 0-1,0 0 1</inkml:trace>
  <inkml:trace contextRef="#ctx0" brushRef="#br0" timeOffset="-113523">1779 5999 0,'0'25'15,"0"-50"32,0 0-31,0 0-16,0 1 0,0-1 15,0 0-15,25-25 16,0 25-16,-25-25 0,25 25 16,-1-24-16,-24 24 0,25 0 15,0 0-15,0 0 16,0 50-1,-25 0 1,25-25-16,0 25 16,0 24-16,0-24 0,0 0 0,-1 0 15,1 25-15,0-25 16,0 0-16,0 0 0,0 24 16,0-24-16,-25 0 0,25 0 15</inkml:trace>
  <inkml:trace contextRef="#ctx0" brushRef="#br0" timeOffset="-112957">2725 6622 0,'-25'-25'31,"25"0"-15,0 0-1,0 0-15,0-25 0,0 26 16,0-26-16,0 25 16,0-25-16,0 0 0,25 25 15,-25 0-15,25 1 16,0-1-16,25 0 16,-25 25-16,0 0 15,-1 25-15,1 0 16,0-1-16,25 26 15,-25-25-15,0 0 0,0 0 16,0 0-16,-25 0 16,25 0-16</inkml:trace>
  <inkml:trace contextRef="#ctx0" brushRef="#br0" timeOffset="-112600">2974 6597 0,'-25'0'15,"25"-25"1,25 25 0,0 0-1,0 0 1,0 0-1,0 0-15,0 0 16,0 0-16,-1 0 16,-24-25-16,25 25 15,0-25-15,0 25 16,-25-25-16,25 0 16,-25 1-1</inkml:trace>
  <inkml:trace contextRef="#ctx0" brushRef="#br0" timeOffset="-112185">3049 6821 0,'-75'0'16,"50"0"-16,0 0 16,0 0-16,1 0 15,-1 0-15,0 0 0,0 0 16,0 0-1,0 0-15,0 0 16,25 25 15,25-25-15,-25 25-16,25-25 16,-25 25-16,25-25 0,-25 25 15,25 0-15,0-1 16,0 26-1,-25-25-15,0 0 16,24 0-16,-24 0 16,0 0-16,0 0 15</inkml:trace>
  <inkml:trace contextRef="#ctx0" brushRef="#br0" timeOffset="-111716">2899 6995 0,'0'25'63,"25"-25"-63,-25 25 15,25-25-15,-25 25 16,25-25-16,0 25 0,0-25 15,0 25-15,0-25 16,25 0-16,-26 0 0,1 0 16,0 0-16,0 0 15,0-25-15,0 25 16,-25-25-16,25 25 0,-25-25 16,25 25-16,-25-25 0,0 0 15,0 0 1,0 1 31,0-1-16,25 25-15,0-25-1,-1 25-15,1 0 16,-25-25-1,25 25-15,-50 0 32</inkml:trace>
  <inkml:trace contextRef="#ctx0" brushRef="#br0" timeOffset="-109630">8951 4430 0,'25'0'46,"-1"-24"-30,1 24 0,25 0-1,-25 0-15,0 0 16,0 0-16,0 0 16,0 0-16,0 24 15,-25 1 1,0 0-1,-25-25 1,0 25 0,0-25-1,50 0 32,0 0-47,0 25 16,-1-25-16,1 0 15,0 0-15,0 25 16,-25 0 0,-25-25-16,25 25 15,-25-25-15,0 0 16,-24 25-16,24-25 0,-75 0 31,75 0-31,0 0 16</inkml:trace>
  <inkml:trace contextRef="#ctx0" brushRef="#br0" timeOffset="-108918">9424 4455 0,'0'25'63,"0"0"-32,0 0-15,0 0-1,25-25-15,0 0 16,-25 25-16,24-25 15,1 0-15,0-25 16,0 25 0,-25-25-16,25 25 0,-25-25 15,-25 0 1,0 25 0,0 0-1,0 0 1,50 0 15,0 0-15,0 0-1,0 0-15,0-25 16,0 25-16,0 0 16,0 0-16,0 0 0,-1 0 15,1 0 1,-25 25-16,0 0 15,0 0-15,-25 0 16,25 0 0,0 0-16,25 0 31,0-25-31,0 0 16,0-25-1,0 25-15,0-25 16,0 25-16,-25-25 0,0 0 31,0 0-31,-25 25 16,0 0-16,0-25 0,0 25 15,0 0 1,0 0 0</inkml:trace>
  <inkml:trace contextRef="#ctx0" brushRef="#br0" timeOffset="-91962">5962 9187 0,'0'-25'31,"0"0"1,0 50 93,0 0-125,0 0 15,0 0 1,0-1-16,0 1 0,0 25 15,0-25-15,25 25 16,-25-25-16,0 25 0,0-1 16,25-24-16,-25 50 15,0-25-15,0-25 16,0 0-16,25-1 0,-25 1 16,0 0-16,0 0 15,0-50 32</inkml:trace>
  <inkml:trace contextRef="#ctx0" brushRef="#br0" timeOffset="-91411">5489 10058 0,'25'0'31,"25"-25"-15,-25 25-1,0 0-15,0-24 0,24 24 16,-24-25-16,25 25 16,-25 0-16,0-25 0,0 25 15,0 0-15,-50 0 32</inkml:trace>
  <inkml:trace contextRef="#ctx0" brushRef="#br0" timeOffset="-91188">5589 10058 0,'25'25'16,"0"0"15,-25 0-31,25 0 15,-1 0 1,-24 0-16,0 0 16,25-25-16,-25 25 0,0-1 15</inkml:trace>
  <inkml:trace contextRef="#ctx0" brushRef="#br0" timeOffset="-90760">6112 10009 0,'25'-25'0,"0"0"15,-25 0 1,-25 25-1,25 25 1,-25-25-16,0 0 0,0 25 16,0-25-16,0 25 15,0-1-15,0-24 16,25 25 0,25-25-1,-25 25-15,25-25 0,0 0 16,0 25-1,0-25-15,0 0 0,0 25 16,0-25-16,0 0 16,-1 25-16,-48 0 31,-1-25-15,0 0-16,-25 25 0,25-25 15,-25 0-15,0 25 16</inkml:trace>
  <inkml:trace contextRef="#ctx0" brushRef="#br0" timeOffset="-88776">2675 9560 0,'-25'0'31,"25"25"0,25 0-15,-25 0 0,0 0-16,25 0 15,-25 0-15,0 0 0,25-1 16,-25 1-16,25 0 16</inkml:trace>
  <inkml:trace contextRef="#ctx0" brushRef="#br0" timeOffset="-88419">2899 9585 0,'0'25'78,"0"0"-78,0 0 16,0 0 0,25 0-16,-25 0 0,25-25 15,-25 24-15,25 1 0,0-25 16,0 0 0,0 0-16,-25-25 15,0 1 1,0-1-16,-25 0 31,0 0-31,0 25 0,25-25 16,-25 25-16,0 0 15,0 0 1</inkml:trace>
  <inkml:trace contextRef="#ctx0" brushRef="#br0" timeOffset="-87359">3746 9336 0,'0'25'31,"0"0"-15,25 0-16,-25 0 16,0 0-1,0 0-15,25-1 0,-25 1 16,25 0-1</inkml:trace>
  <inkml:trace contextRef="#ctx0" brushRef="#br0" timeOffset="-86957">4070 9336 0,'-25'0'16,"0"0"-1,25 25-15,0 0 16,0 0 0,0 0-16,0 0 15,0 0-15,0-1 16,25-24-1,0 0-15,0-24 16,0 24-16,-25-25 16,25 25-16,-25-25 15,24 25-15,-24-25 0,0 0 16,0 0 0,-24 25-16,-1-25 15,0 25 1,0 0-16,0 25 15</inkml:trace>
  <inkml:trace contextRef="#ctx0" brushRef="#br0" timeOffset="-86632">4344 9261 0,'0'-24'0,"0"48"63,25 1-63,-25 0 16,0 0-16,0 0 15,25-25-15,-25 25 16,24 0-16,1 0 0,0-25 15,0 0 1,0 0-16,0 0 0,-25-25 16,25 25-16,0-25 15,-25 0-15,25 0 0,-25 0 16,0 0-16,0 0 0,-25 1 16,0-1-1,0 25-15,-50 25 16</inkml:trace>
  <inkml:trace contextRef="#ctx0" brushRef="#br0" timeOffset="-85571">2750 10332 0,'0'-25'16,"0"50"31,0 0-32,0 0-15,25 0 16,-25 25-16,0-25 15,25 0-15,-25-1 0,0 1 16,0 0-16,25 0 16,-25 0-16,25-25 15</inkml:trace>
  <inkml:trace contextRef="#ctx0" brushRef="#br0" timeOffset="-85226">2924 10332 0,'0'25'63,"0"0"-63,0 0 15,0 0 1,0 0-16,25 0 15,0-25 1,0 0 0,-25-25-1,0 0 1,0 0-16,0 0 0,-25 0 16,0 0-1,0 25 1,25 25-1,-25-25-15,25 25 16</inkml:trace>
  <inkml:trace contextRef="#ctx0" brushRef="#br0" timeOffset="-85021">3198 10457 0</inkml:trace>
  <inkml:trace contextRef="#ctx0" brushRef="#br0" timeOffset="-84516">3323 10307 0,'0'-25'15,"0"1"32,25 24-31,-25-25-16,25 25 16,-1 0-1,1 0 1,-25 25-16,0-1 15,0 1 1,0 0 0,-25-25-1,50 0 17,0 0-1,0 0-31,0 0 15,0 0 1,-25 25-16,0 0 16,0 0-1,-25 0 1,-25 0 0,25-25-16,25 25 15,-25-25-15</inkml:trace>
  <inkml:trace contextRef="#ctx0" brushRef="#br0" timeOffset="-84173">3597 10258 0,'0'24'47,"0"1"-31,25 0-1,0-25 1,-1 25 0,1-25-1,0 0-15,-25-25 16,0 0-1,0 0 1,-25 25 0,0-24-16,1 24 15,-1 0-15,0 0 16,0 0-16</inkml:trace>
  <inkml:trace contextRef="#ctx0" brushRef="#br0" timeOffset="-82574">4269 9959 0,'0'-25'15,"-25"25"32,0 25-31,0 0-1,25 0-15,0-1 0,-25 1 16,25 0-16,0 0 0,0 0 16,25 0-16,-25 0 15,25 0-15,0 0 16,-25 0-16,25-25 0,0 0 15,0 0 1,0 0-16,-25-25 16,25 25-16,-25-25 15,0 0-15,-25 0 16,0 0 0,0 25-1,0 0-15,0 0 16,25 25-1,-25-25-15,25 25 16,25-25 0</inkml:trace>
  <inkml:trace contextRef="#ctx0" brushRef="#br0" timeOffset="-82166">4493 9959 0,'0'-25'16,"-25"25"-16,0 25 31,25 0-15,0 0-1,0-1 1,25 1-1,0 0 1,0-25 0,25 0-1,-25 0 1,-25-25-16,0 0 16,0 1-1,0-1 1,-25 25-16,25-25 0,-25 25 15,0 0-15,0 0 16,0 0 0,0 25-1,25 0 1</inkml:trace>
  <inkml:trace contextRef="#ctx0" brushRef="#br0" timeOffset="-81821">4742 9884 0,'25'0'0,"-25"25"31,0 0-15,0 0-1,0 0 1,0 0-16,0-1 16,25-24-16,-25 25 15,25-25-15,0 0 16,0 0-16,0-25 16,-25 1-16,25-1 15,-25 0-15,0 0 16,0 0-16,0 0 15,-25 25-15,25-25 0,-25 25 16,0-25-16,0 25 0,0 0 16,0 25-16,0 0 15</inkml:trace>
  <inkml:trace contextRef="#ctx0" brushRef="#br0" timeOffset="-42350">8876 10009 0,'0'-25'15,"0"0"-15,25 25 16,0 0 15,-25 25-31,25 0 16,-25-1 0,25 1-16,-25 0 15,24 0-15,-24 0 0,0 0 16,25 0-16,-25 0 15,25-25 1</inkml:trace>
  <inkml:trace contextRef="#ctx0" brushRef="#br0" timeOffset="-41988">9324 9909 0,'-25'0'0,"0"0"32,25 25-17,0 0 1,0 0-16,0 0 0,0-1 16,25-24-16,-25 25 0,0 0 15,25 0-15,0 0 16,0-25-1,0 0 1,-25-25-16,25 25 16,-25-25-16,0 0 0,0 0 15,0 1 1,0-1-16,-25 0 0,0 0 16,0 25-1,-25 0 1,25 0-16,25 25 15</inkml:trace>
  <inkml:trace contextRef="#ctx0" brushRef="#br0" timeOffset="-41633">9772 9984 0,'-25'0'16,"50"0"47,-25 25-48,-25-50 16,25 0-15,0 0 0,25 25-16,-25-25 15,25 25 1,-25 25 15</inkml:trace>
  <inkml:trace contextRef="#ctx0" brushRef="#br0" timeOffset="-41103">9997 9710 0,'0'-25'0,"-25"25"16,25-25-16,0 50 47,25 0-16,-25 0-31,0-1 0,24-24 16,-24 25-16,25 0 15,-25 0-15,25-25 0,0 0 16,-25 25-16,25-25 0,0 0 16,0-25-1,0 0-15,-25 0 16,25-24-1,0 24-15,-25 0 0,0 0 16,0 0 0,0 50 15,0 0-15,24 49-16,1-49 15,-25 0-15,25 0 0,0 25 16,-25-25-16,25 0 0,-25 0 15,25-25-15</inkml:trace>
  <inkml:trace contextRef="#ctx0" brushRef="#br0" timeOffset="-40773">10594 9585 0,'0'-25'15,"-25"25"-15,25-25 0,-25 25 47,25 25-31,0 0-16,-25 0 0,25 0 16,0 0-16,0 0 15,25 0-15,0 0 16,0-1-1,0 1-15,0-25 16,-25 25-16,25-25 16,-25 25-1,-25-25-15,0 0 16,0 0 0,0 0-16,25-25 0,-25 0 15</inkml:trace>
  <inkml:trace contextRef="#ctx0" brushRef="#br0" timeOffset="-40643">10495 9560 0,'0'-25'16,"0"0"-16,24 1 16,-24-1-16,25 0 0,0 25 15,75 0 1,-75 0-16,0 0 16,0 0-16,-1 0 0,1 0 15,-25-25-15</inkml:trace>
  <inkml:trace contextRef="#ctx0" brushRef="#br0" timeOffset="-39975">10196 10432 0,'25'0'15,"-25"-25"-15,25 25 0,-50 0 47,0 0-47,0 25 0,0-25 16,-25 25-16,-25-25 15,1 25-15,-26 0 0,0-1 16,-24 1-16,-1 0 16,1 25-16,24-25 0,1 0 15,-1-25-15,25 25 0,26 0 16,24-25-16,0 25 16,0-25-16,50 0 31,-25-25-16,25 25-15</inkml:trace>
  <inkml:trace contextRef="#ctx0" brushRef="#br0" timeOffset="-39678">9000 10556 0,'0'-25'16,"0"50"47,-24 0-48,-26 25-15,50-25 16,-25 0-16,0 0 0,25 0 15,0 0 1,0-1 0,0 1-16,25 0 0,0-25 15,0 25-15,24 0 0,1 0 16,0-25-16</inkml:trace>
  <inkml:trace contextRef="#ctx0" brushRef="#br0" timeOffset="-38343">9299 10357 0,'25'0'47,"0"0"-32,0 0-15,0 0 16,0-25-16,25 25 0,24 0 15,1-25-15,0 0 16,24 25-16,1-24 0,0-1 16,24 0-16,-24 0 0,24 0 15,-24 0-15,-26 0 0,1 0 16,-25 0-16,0 25 16,-25 0-16,0-25 0,-50 25 31,0 0-31,0 25 15,0-25-15,0 0 16,0 0-16</inkml:trace>
  <inkml:trace contextRef="#ctx0" brushRef="#br0" timeOffset="-35544">8677 9535 0,'-25'0'0,"0"0"16,0 0-1,50 0 32,0 0-47,25-25 16,-1 25-16,1-24 16,0-1-16,25 0 0,-1 0 15,1 0-15,0 0 0,0 0 16,-1-25-16,1 25 15,-25 25-15,0-24 0,-1-1 16,-24 25-16,0-25 16,0 25-16,-25-25 15,25 25 1,0 0-16</inkml:trace>
  <inkml:trace contextRef="#ctx0" brushRef="#br0" timeOffset="-35230">9349 9087 0,'-25'0'16,"25"-25"-16,-25 25 0,25-25 15,25 25 1,0-25-16,0 25 15,0 0-15,25 0 16,-25 0-16,24 0 0,51 0 16,-50 25-16,-25-25 15,0 25-15,-1 0 16,1 0-16,-25 0 0,0 0 16,0 0-16,0 0 0,-25 0 15,25-1-15,-24 1 16,-1 0-16,0 0 0,0-25 15,0 25-15,-25-25 16</inkml:trace>
  <inkml:trace contextRef="#ctx0" brushRef="#br0" timeOffset="-34866">9100 8639 0,'0'-25'16,"25"25"46,0 25-62,-25 0 16,25 0-16,0 0 16,0 0-16,-1-1 15,-24 1-15,25 0 0,-25 0 16,25 0-16,-25 0 15</inkml:trace>
  <inkml:trace contextRef="#ctx0" brushRef="#br0" timeOffset="-34517">9498 8614 0,'-24'-25'0,"-1"25"15,25 25 32,0 0-47,25 0 0,-25 0 16,24 0 0,1 0-16,-25-1 0,25-24 15,-25 25-15,25-25 16,0 0-16,0-25 15,0 25-15,-25-24 16,25-1-16,0 0 0,-25 0 16,0 0-16,0 0 15,0 0-15,-25 25 16,0-25-16,0 25 0,0 0 16,-25 0-16,25 0 0,0 25 15,1 0-15</inkml:trace>
  <inkml:trace contextRef="#ctx0" brushRef="#br0" timeOffset="-32598">9723 8664 0,'24'0'110</inkml:trace>
  <inkml:trace contextRef="#ctx0" brushRef="#br0" timeOffset="-31264">10544 10133 0</inkml:trace>
  <inkml:trace contextRef="#ctx0" brushRef="#br0" timeOffset="-21176">9025 7170 0,'-25'-25'16,"25"0"-16,0 0 15,25 25 16,0 25-15,0-25 0,0 25-16,50 25 15,-25-26-15,-1 26 0,1-25 16,0 25-16,25-25 16,-26 25-16,1-25 0,0 0 15,0 24-15,0-24 16,-25 0-16,-1-25 0,1 25 15,25 25 1,-50-75 15,0 0-15</inkml:trace>
  <inkml:trace contextRef="#ctx0" brushRef="#br0" timeOffset="-20774">9598 6970 0,'-25'0'0,"25"25"31,0 0-15,0 0-16,0 0 16,0 0-16,-25 25 15,25 0-15,-25-1 0,25 1 16,-25 0-16,1 0 0,-1 0 16,25-1-16,-25 1 15,0 0-15,25 0 0,-25 0 16,25-25-16,-25-1 15,25 1-15,0 0 0,0 0 16,0 0-16,0-50 63,0-25-48</inkml:trace>
  <inkml:trace contextRef="#ctx0" brushRef="#br0" timeOffset="-20118">9449 6871 0,'-25'-25'0,"0"25"16,0 0-16,-25 0 0,25 0 15,-25 0-15,-24 0 0,24 0 16,0 25-16,0-25 16,1 25-16,24 0 0,-25 0 15,25-1-15,0 26 0,0 0 16,0 0-16,0 25 15,0-1-15,25-24 0,0 25 16,-24 0-16,24-1 16,0 1-16,24-25 0,1 24 15,-25-24-15,25 0 0,0 0 16,25 0-16,-25-1 16,25-24-16,-1 25 0,1-25 15,25 0-15,0-25 16,-26 25-16,51-25 0,-25 0 15,-1 0-15,1-25 16,0 0-16,0 0 0,-1 0 16,1 0-16,-25-24 0,0 24 15,-1-25-15,-24-25 16,25-49 0,-50 49-16,0 0 0,0 1 0,-25-26 15,0 25 1,0 0-16,1 1 0,-1 24 0,-25 0 15,25 0-15,-25 25 16,0 1-16,0-1 0,1 25 16,-1-25-16,0 25 0,-25 0 15,1 0-15,24 0 16,-100 0 0,126 25-16,-1-25 15,0 0-15,25 25 16</inkml:trace>
  <inkml:trace contextRef="#ctx0" brushRef="#br0" timeOffset="-18708">8602 8365 0,'25'0'47,"0"0"-47,74-50 15,-49 50-15,25-25 16,25 25-16,-1-25 16,26 0-16,24 1 0,0-1 15,26 0-15,-1 0 16,25 0-16,-24 0 0,49 0 15,-25 0-15,0 0 16,25 0-16,-24 1 0,-1-1 16,0 0-16,-25 0 0,1 0 15,-1 0-15,-25 0 16,-24 0-16,-1 25 0,1-25 16,-26 0-16,1 1 15,0-1-15,-26 25 0,1-25 16,-25 25-16,0-25 0,-25 25 15,24-25-15,-24 25 16,-25-25 0,-25 25-1,0 0 1,25-25 0,-24 25-1,-1-25 48,0 0-48,25 0 1,-25 1 0,25-26-16,0 0 15,-25 25-15,25-25 0,0-25 16,-25 26-16,25-26 15,0 0-15,0 1 0,-25-1 16,25 0-16,0 0 0,-25-24 16,25-1-16,-25 26 15,25-26-15,-25 0 0,25 1 16,-24-26-16,24 26 0,-25-26 16,25-99-1,-25 99-15,25 26 0,0-1 16,0 1-16,-25 24 15,25 0-15,-25 1 0,0-1 16,25 25-16,-25 0 16,0-25-16,0 26 0,25-1 15,-25-25-15,25 25 0,-24 1 16,24-26-16,0 25 16,0 0-16,0-24 0,0 24 15,0-25-15,0 25 16,0 0-16,24-24 0,-24 49 15,0-25-15,0 0 0,0 25 16,-24-24-16,24 24 16,-25 0-16,25 0 0,0 0 15,0 0-15,0 0 16,0 0-16,0 0 0,0 0 16,0 0-16,0 1 15,0-1-15,25 25 16,-25-50-16,0 25 15,-25 25-15,25-25 16,-25 0 0,25 0-16,-25 25 15,25-25-15,0 0 32,0 1-1</inkml:trace>
  <inkml:trace contextRef="#ctx0" brushRef="#br0" timeOffset="-17980">12810 3061 0,'-24'0'16,"-1"0"-1,0 25 1,0-25 0,25 25-16,-25-25 15,25 25-15,-25-1 16,25 1 0,-25 0-16,25 0 0,0 0 15,0 0-15,-25 0 0,25 0 16,0 0-1,0 0-15,0-50 47,0 0-31,0 0 0,0 0-16,0 0 15,0 0-15,25 0 0,-25 0 16,0 0-16,25 25 15,-25-24-15,25-1 0,0 0 16,0 0 0,0 25-16,-25-25 15,25 25 1,-1 0 0,-24 25-16,25-25 15,-25 25-15,25-25 16,-25 25-16,25 0 0,0-1 15,-25 1-15,25 0 16,0-25-16,-25 25 0,25 0 16,-25 0-16,25-25 0,-25 25 15,25-25-15,-25 25 16,24-25-16</inkml:trace>
  <inkml:trace contextRef="#ctx0" brushRef="#br0" timeOffset="-15588">13557 3982 0,'25'0'15,"-25"-25"1,0 50 0,0 0 15,25 0-15,-25 25-16,0-25 15,0 0-15,0 0 0,25 24 16,-25-24-16,0 0 15,0 0-15,0 0 0,0 0 16,25-25-16</inkml:trace>
  <inkml:trace contextRef="#ctx0" brushRef="#br0" timeOffset="-15173">13807 4007 0,'-25'0'16,"25"25"15,0 0-15,0 0-16,0 0 15,0 0-15,25 0 0,-25-1 16,0 1-16,24 0 15,-24 0-15,25 0 0,0 0 16,0-25 0,0 0-16,0 0 15,0 0-15,0-25 16,0 25-16,-25-25 16,25 0-16,-25 0 0,0 0 15,-25 1 1,25-1-16,-25 0 0,0 25 15,0-25-15,-25 25 0,25 0 16,0 0-16,0 0 16,1 25-1,48 0 1</inkml:trace>
  <inkml:trace contextRef="#ctx0" brushRef="#br0" timeOffset="-14957">14130 4132 0,'0'25'78</inkml:trace>
  <inkml:trace contextRef="#ctx0" brushRef="#br0" timeOffset="-14471">14305 3932 0,'-25'-49'15,"25"24"-15,0 0 32,25 25-32,-1-25 15,1 25 1,0 0-1,25 0-15,-25 0 0,0 25 16,0-25-16,-25 25 0,25-25 16,-25 25-16,0 0 15,-25-1-15,0 1 0,0-25 16,25 25-16,-25 0 16,0-25-16,0 25 0,25 0 15,25-25 16,0 25-15,25-25 0,-25 0-16,0 0 0,0 25 15,-1-25-15,-24 25 16,25-25-16,-25 25 16,-25-1-16,-24-24 15,24 25 1,0-25-16,-25 0 0,25 0 15,0 0-15,0 0 0,0-25 16,1 25-16</inkml:trace>
  <inkml:trace contextRef="#ctx0" brushRef="#br0" timeOffset="-14126">14852 3908 0,'-25'0'31,"1"0"-15,-1 0-16,0 0 15,0 0-15,0 24 16,25 1-16,-25 0 0,0 0 16,25 0-16,0 0 15,25 0-15,0 0 16,-25 0-16,25 0 0,0-25 0,0 0 15,0 0-15,-1 0 0,1 0 16,-25-25-16,25 25 0,-25-25 0,0 0 16,25 25-16,-25-25 0,0 0 0,0 0 15,0 0-15,0 0 0,0 0 16,0 1-16,-25-1 16,0 25-1,0 0-15,-24 0 16,24 25-16,-25-1 0</inkml:trace>
  <inkml:trace contextRef="#ctx0" brushRef="#br0" timeOffset="-13284">14230 4132 0,'0'25'78,"25"-25"-63,-25 24 1,0-48 62,0-1-47,0 0-15,25 25 15,-25 25 1</inkml:trace>
  <inkml:trace contextRef="#ctx0" brushRef="#br0" timeOffset="10644">12910 322 0,'0'-25'16,"-25"25"-16,0-25 15,50 25 1,0 0-1,25 0-15,0 0 0,24 0 16,1 0-16,0 25 16,24 0-16,26-25 0,-26 25 15,-24-25-15,25 24 0,-25 1 16,-26-25-16,1 0 16,0 25-16,-25-25 0,0 0 15,-50-25 1,0 25-1,0-25 1</inkml:trace>
  <inkml:trace contextRef="#ctx0" brushRef="#br0" timeOffset="10915">13782 23 0,'-25'-25'0,"0"25"15,0 0 1,0 25-16,0-25 0,0 25 16,0 0-16,0 24 0,0-24 15,1 25-15,-1 0 16,0 0-16,-25 0 0,25-1 16,0 1-16,25 0 15,-25 25-15,0-26 0,0 1 16,25-25-16,-24 25 15,24-25-15,0 0 0,-25-25 16,25 25-16</inkml:trace>
  <inkml:trace contextRef="#ctx0" brushRef="#br0" timeOffset="11522">13732 944 0,'25'0'15,"-25"-25"1,-25 25-16,0-25 15,25 0 1,-25 1-16,25-1 16,25 0-1,0 25-15,-25-25 0,25 25 16,25 0-16,-26 0 16,1 0-16,0 0 0,25 0 15,-25 0-15,0 25 16,0 0-1,-25 0-15,0-1 0,0 1 0,0 0 16,0 0-16,-25 0 16,0 0-16,0-25 0,0 25 15,25 0-15,-25-25 16,0 0-16,25 25 16,25-25 15,0 0-31,0 0 0,0 0 15,0 0-15,0 0 0,25 0 16,-26 0-16,1 0 16,0 0-16,-25 25 0,25-25 15,-25 25-15,-25-1 16,0-24-16,-24 25 16,24-25-16,-25 0 15,-75 25 1,76 0-16,24-25 0,25-25 31</inkml:trace>
  <inkml:trace contextRef="#ctx0" brushRef="#br0" timeOffset="12241">14180 919 0,'0'-25'0,"25"25"0,-25-25 16,25 1-16,0-1 15,0 25-15,-25-25 16,25 25-16,-1 0 16,-24 25-16,0 24 15,0-24 1,-24 0-16,-1 0 0,0-25 16,25 25-16,0 0 15,-25 0-15,25 0 16,25-25-16,0 0 15,0 0-15,24 0 16,-24 0-16,0 0 0,0 0 16,0 0-16,0 0 15,0-25-15,-25 0 16,0 0-16,0 0 16,-25 25-16,25-25 15,-25 0-15,0 0 0,-25-24 31,25 24-31,50 25 47,0 0-47,0 0 0,0 0 16,0 0-16,25 0 16,-25 0-16,24 0 0,1 0 15,-25 0-15,0 25 16,25-25-16,-25 25 15,0-25-15,-25 24 0,0 1 16,0 0-16,0 0 16,0 0-16,0 0 15,0 0 1,0 0-16,24-25 16,1 0-16,0-25 15,-25 0 1,25 0-16,-25 0 0,0 0 15,0 0-15,0 0 16,0 1-16,-25-26 16,0 50-16,0-25 15,1 25-15,-1 0 16,0 0-16,0 0 0,-25 0 16,25 25-16,0-25 0,25 25 15,-25-25-15,25 25 16</inkml:trace>
  <inkml:trace contextRef="#ctx0" brushRef="#br0" timeOffset="13583">14554 1318 0,'0'-25'0,"24"25"0,-24-25 15,0 50 32,25 0-31,-25 0-16,25 24 15,0 1-15,-25 0 0,50 0 16,-25 25-16,0-26 0,0 26 0,0-25 16,-1 25-16,1-1 0,0-24 0,0 25 15,0-1-15,50 225 16,-50-249-1,0 0-15,0 0 0,-25 0 0,24-1 0,-24 1 16,25 0-16,-25 0 0,25 0 0,-25-26 16,25 26-16,-25 0 0,25 0 0,-25-25 15,0 25-15,25-1 0,-25-24 0,0 25 16,25-25-16,-25 25 0,0-25 16,0 0-16,0 24 0,25-24 0,-25 0 15,0 0-15,0 0 0,0 0 0,0 0 16,0 0-16,0 0 15,0 0-15,0-1 0,0 1 16,0 0-16,0 0 0,0 0 0,0 0 16,0 0-16,0 0 0,0 0 0,25 0 15,-25 24-15,0-24 0,0 0 0,0 25 16,0-25-16,0 0 0,0 25 0,25-26 16,-25 26-16,0-25 15,0 149 1,0-149-16,0 0 0,0 25 0,0-25 15,0 25-15,0-25 0,0 0 0,0 24 16,0-24-16,0 25 0,0-25 0,-25 25 16,25-25-16,0 25 0,0-26 0,0 26 15,-25 0-15,25-25 0,0 25 0,0-25 16,-25 24-16,25-24 0,0 25 0,0 0 16,-25-25-16,25 25 0,0-25 0,-25 24 15,25 1-15,0-25 0,-25 25 0,25 0 16,-25-25-16,25 24 0,-50 101 15,50-125 1,0 24-16,-24-24 0,24 25 0,-25-25 16,25 25-16,0 0 0,-25-25 0,25 24 15,-25 1-15,-25 100 16,0-76 0,25-24-16,25 0 15,-25-25-15,0 25 0,1-1 16,-26 1-16,25 0 0,0 0 15,-25 0-15,25-1 16,0 1-16,-24-25 0,24 25 16,-50 50-1,25-51-15,25-24 0,-25 25 16,1 0-16,24-25 0,-25 25 16,25-25-16,-25-1 15,25 1-15,-24 0 0,24 0 16,-25 25-16,25-25 0,-25 0 15,25 0-15,-25 0 16,26-1-16,-1 1 0,-25 0 16,25 0-16,0 0 15,-25 25 1,25-25-16,0 0 0,25 0 0,-25-1 16,25 1-16,-24 0 15,-1 0-15,0 0 16,0-25-1,0-25 1,25 0-16,-25 0 16,25 0-16,0 1 15,-25-1-15,25 0 0,0 0 16,0 0 0</inkml:trace>
  <inkml:trace contextRef="#ctx0" brushRef="#br0" timeOffset="13946">13408 7767 0,'0'25'16,"0"0"-1,-25 0 1,25 0-1,-25 0-15,0 0 16,25 0 0,-25 0-16,25-1 0,-24 26 15,-1-25-15,25 0 16,0 0 0,25-25-1,-1 0-15,26 0 16,-25 0-16,25-25 0,0 25 15,0 0-15,-1-25 16,26 25-16,-50 0 0,25-25 16,0 25-1,-25 0-15,-25-25 16,-25 25-16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5:21.956"/>
    </inkml:context>
    <inkml:brush xml:id="br0">
      <inkml:brushProperty name="width" value="0.05" units="cm"/>
      <inkml:brushProperty name="height" value="0.05" units="cm"/>
      <inkml:brushProperty name="color" value="#ED1C24"/>
      <inkml:brushProperty name="fitToCurve" value="1"/>
    </inkml:brush>
  </inkml:definitions>
  <inkml:trace contextRef="#ctx0" brushRef="#br0">1147 194 0,'-24'0'0,"-1"0"0,0-25 15,0 0-15,0 25 16,0-24-16,0 24 15,0 0 1,0 0 0,0 0-16,1 0 0,-1 0 15,-25 24-15,0-24 16,0 25-16,0 0 0,-24 0 16,-1 0-16,25 0 15,-25 25-15,1-25 0,24 25 16,-25-26-16,25 26 0,1 0 15,24 0-15,0 0 16,0-1-16,25 26 0,25-25 16,0 0-16,25 0 15,-1-1-15,26 1 0,0 0 16,-1-25-16,26 0 0,25 0 16,-26-25-16,1 0 15,24-25-15,1 0 0,-26-25 16,1 25-16,0-25 15,-1-24-15,-49 24 0,0-25 16,0 25-16,-25-24 0,-25-26 16,-25 25-16,0 1 15,-25-26-15,-25 25 0,1 1 16,-1 24-16,-50 0 16,26 25-16,-26 25 0,-24 25 15,-1 0-15,1 25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0:52.967"/>
    </inkml:context>
    <inkml:brush xml:id="br0">
      <inkml:brushProperty name="width" value="0.05" units="cm"/>
      <inkml:brushProperty name="height" value="0.05" units="cm"/>
      <inkml:brushProperty name="color" value="#ED1C24"/>
      <inkml:brushProperty name="fitToCurve" value="1"/>
    </inkml:brush>
  </inkml:definitions>
  <inkml:trace contextRef="#ctx0" brushRef="#br0">200 4807 0,'0'-25'0,"-25"25"0,0 0 16,0 0-16,25 25 15,-25-25-15,0 25 16,0 0-16,0 0 0,25 24 16,-25-24-16,25 25 15,0 0-15,25 0 0,-25-25 16,25 24-16,0 1 0,25-25 16,0 25-16,0-25 15,-1-25-15,1 0 0,0 0 16,25-25-16,-25 0 0,-1 0 15,1 0-15,-25-25 16,0 1-16,0-1 0,-25 0 16,0 0-16,0 0 15,-25 1-15,-25 24 0,0-25 16,1 25-16,-1 0 16,0 0-16,0 25 0,0 0 15,0 0-15,26 0 0,-1 0 16,0 25-16</inkml:trace>
  <inkml:trace contextRef="#ctx0" brushRef="#br0" timeOffset="656">424 5479 0,'-25'0'0,"0"0"15,25-25-15,0 50 47,0 0-47,25-25 16,-25 25-16,0 25 0,0-25 15,0 25-15,0-25 16,0 24-16,0 1 0,-25 0 16,0-25-16,25 25 0,-25-25 15,25-1-15,-25 1 16,25 0-16,-25-25 16,50 0-1,0 0-15,0 0 16,0 0-16,0-25 0,25 25 15,-25-25-15,24 25 16,1 0-16,0-24 0,0 24 16,0 0-16,-25-25 0,24 25 15,-24 0-15,25 0 16,-25-25-16,0 25 0,0 0 16,-25-25-1,0 0 1,-25 25-1,25-25-15,-25 0 16,0 0-16,0 0 0,0 0 16,0 1-16,0-1 15,1 0-15,-1 0 0,0 0 16,0 0-16,-25-25 16,50 25-1,-25 25-15,50 0 31,0 25-15</inkml:trace>
  <inkml:trace contextRef="#ctx0" brushRef="#br0" timeOffset="1015">1544 5355 0,'-25'0'16,"1"25"-16,48-25 15,1-25 1,25 25 0,-25-25-16,25 25 0,25-25 15,-26 0-15,1 25 16,0-25-16,-25 25 0,25 0 16,-25 0-16,-25-25 0,25 25 15</inkml:trace>
  <inkml:trace contextRef="#ctx0" brushRef="#br0" timeOffset="1727">3039 4782 0,'0'25'62,"24"25"-62,-24-25 16,25 24-16,0 1 16,-25 0-16,25 0 15,0-25-15,0 25 0,-25-1 16,25-24-16,-25 0 0,0 0 16,0 0-16</inkml:trace>
  <inkml:trace contextRef="#ctx0" brushRef="#br0" timeOffset="2148">3487 4782 0,'-25'0'0,"0"0"31,25 25-15,-25 0-16,25 0 15,0 0-15,0 0 0,0-1 16,0 1-16,25 50 16,0-50-16,-25 0 15,25 0-15,0 0 0,0-25 16,-1 25-16,1-25 0,0 0 15,-25-25-15,25 25 16,0-25-16,0 0 0,-25 0 16,0 0-16,0 0 15,0 0-15,0 0 0,-25 0 16,0 1-16,0-1 0,0 0 16,0 25-16,-24-25 15,24 25-15,0 0 0,0 0 16,0 25-16,25 0 15</inkml:trace>
  <inkml:trace contextRef="#ctx0" brushRef="#br0" timeOffset="2785">3860 4757 0,'-25'0'0,"0"0"16,25-25 0,0 0-16,25 25 15,-25-25-15,25 1 16,25-26-16,-25 25 16,0 25-16,25-25 0,-25 25 15,-1 0 1,1 25-16,0-25 0,-25 25 0,25 0 15,-25 0-15,0-1 16,0 1-16,0 0 0,0 0 16,-25 25-1,0-25-15,25 0 0,-25-25 16,25 25-16,-24-25 0,-1 0 16,25-25 15,25 25-31,-25-25 0,24 25 15,1-25-15,0 25 16,0 0-16,0 25 16,0 0-16,0 0 15,-25 0-15,25 24 16,-25-24-16,0 0 0,0 0 16,-25 0-16,0 0 15,0 0-15,-25 0 16,25-25-16,-24 0 0,24 0 15,0 0-15,0-25 16,0 25-16,25-25 0</inkml:trace>
  <inkml:trace contextRef="#ctx0" brushRef="#br0" timeOffset="3457">4682 4433 0,'-25'0'16,"0"0"-1,0 0 1,0 0-1,1 0-15,-26 25 0,25-25 16,0 0-16,0 25 0,0-25 16,0 0-1,0 25-15,25 0 63,0 0-48,25-25-15,-25 25 0,0 0 16,25 0 0,-25 0-16,0-1 15,25-24-15,-25 50 16,25-50-16,-25 25 16,0 0-16,25-25 15,-25-25 16,25 25-31,-25-25 16,25 25-16,-25-25 16,25 0-16,-1 1 15,-24-1-15,25 25 16,25 0 0,-25 0-16,0 25 0,0-1 15,25-24-15,-25 25 16,-1 0-16,1 0 0,0 0 15,-25 0-15,0 0 16,0 0-16,-25 0 16,-24 0-16,-76 24 15,50-24 1,26-25-16,-1 0 0</inkml:trace>
  <inkml:trace contextRef="#ctx0" brushRef="#br0" timeOffset="4767">4134 5405 0,'0'24'47,"0"1"-47,0 0 0,0 0 16,25 25-16,-25 0 0,25 49 15,0-49-15,-25 0 16,50 50-1,-50-51-15,25-24 0,0 25 16,-25-25-16,24 0 16,-24 0-16,25 0 15,-25 0-15,25-25 16,0 0 15,25-25-15,-25 25-16,25-25 0,24 0 15,-24 0-15,50 0 0,-1 0 16,1 0-16,0 0 16,-1 1-16,1-1 0,-26 0 15,1 0-15,0 25 0,-25-25 16,-25 25-16,0 0 16,-50 0 15,0 0-16</inkml:trace>
  <inkml:trace contextRef="#ctx0" brushRef="#br0" timeOffset="6505">6027 5454 0,'0'-25'31,"0"50"1,0 0-32,25-25 15,-25 25-15,25 0 16,-1 0-16,1 0 0,-25 0 16,25 0-16,0 0 15,-25 24-15,0-24 0,25 0 16,-25 0-16,0 0 0</inkml:trace>
  <inkml:trace contextRef="#ctx0" brushRef="#br0" timeOffset="7263">4707 6127 0,'0'-25'16,"-25"25"31,50 25-16,-25 0-31,25 0 0,0-1 15,-25 26-15,25-25 0,0 25 16,-1 0-16,26 0 16,-50-1-16,25 26 0,0-25 15,0 0-15,0-1 16,-25-24-16,25 25 0,-25-25 16,0 0-16,0 0 0,25 0 15,0-25 16,-1-25-15,1 25-16,0-25 0,0 25 16,25-25-16,-25 0 0,25 25 15,-1-25-15,26 0 16,-25 0-16,0 1 0,0 24 16,-1-25-16,1 25 15,0-25 1,-25 25-16</inkml:trace>
  <inkml:trace contextRef="#ctx0" brushRef="#br0" timeOffset="7794">5952 6450 0,'0'-24'16,"25"-1"0,0 25-16,0 0 15,25-25 1,-26 0-16,1 25 0,25 0 15,-25-25-15,0 25 0,0 0 16,0 0-16,0 25 0,0-25 16,-25 25-16,24 0 15,-24 0-15,0-1 0,-24 1 16,-1 0-16,0 25 16,0-25-16,0 0 0,0 25 15,0-25-15,0-1 16,0 1-16,50-50 47,0 1-47,0 24 0,0-25 15,0 25-15,25-25 0,-1 0 16,-24 25-16,25-25 16,-25 25-16,0 0 0,0 0 15,0 0 1</inkml:trace>
  <inkml:trace contextRef="#ctx0" brushRef="#br0" timeOffset="8916">7994 8094 0,'-25'0'16,"0"-25"-1,0 25-15,0 0 16,0 0-16,1 25 16,-1 0-16,-25 25 15,25 0-15,0-26 16,0 26-16,25 25 16,0 74-1,50-49-15,-25-75 16,25 0-16,-1-25 15,1 0-15,0 0 0,0-25 16,0 0-16,0 0 0,-1 0 16,-24-25-16,0 25 15,0-24-15,-25-1 0,0 0 16,0 25-16,-25-25 0,0 1 16,0 24-16,-24 0 15,24 0-15,-25 0 0,25 0 16,-25 25-16,25 0 15,0 0-15,0 0 0,0 0 16,25 25 0</inkml:trace>
  <inkml:trace contextRef="#ctx0" brushRef="#br0" timeOffset="9566">8119 8891 0,'0'-25'0,"0"0"15,-25 0-15,25 0 16,-25 25-16,0 25 31,0 0-15,25 0-16,-25 25 0,25-25 15,-25 49 1,25-49-16,-25 25 0,25-25 16,0 0-16,0 25 0,0-25 15,0-1 1,0 1-16,25-25 15,0 0-15,0 0 16,0 0-16,0 0 16,25-25-16,-26 25 0,26 0 15,0-24-15,0 24 16,0-25-16,-1 25 0,-24 0 16,25-25-16,-25 25 15,25 0-15,-25 0 0,0-25 16,-25 0 15,0 0-31,-25 0 16,0 0-16,0 25 0,0-50 15,0 26-15,0-1 16,-25 0-16,26-25 0,-1 25 16,0-25-1,0 25-15,0 0 0,0 1 0,0-1 16,25 0-16,-25 0 15,25 50 17,0 0-32,0 0 15,-25-1-15</inkml:trace>
  <inkml:trace contextRef="#ctx0" brushRef="#br0" timeOffset="10916">8492 8443 0,'-25'0'15,"50"-25"17,0 25-32,0 0 0,0-25 15,74 0 1,-49 0-16,25 0 0,0 0 16,-1 0-16,1 25 0,0-25 15,-1 1-15,-24-1 16,25 0-16,-25 0 15,-25 25-15,24 0 0,-24-25 16,0 25-16,-25-25 16,0 0 15,-25 25-31,25-25 16,-25 25-16,25-25 15,-24 0-15,-1 0 0,0 1 16,0-1-16,0-25 0,0 25 15,0-25-15,0 0 16,0 1-16,0-26 0,-24 25 16,24-25-16,-25 1 15,25-26-15,-25 25 0,25-24 16,-25-1-16,26 1 0,-26-1 16,25 25-16,-25-24 15,25 24-15,0-25 0,-25 50 16,26-24-16,-1 24 15,-25-50-15,0 75 16,25-24-16,0 24 0,25 0 16,-25 25-16,0-25 15,25 0-15,-24 25 0,-1-25 32,0 25-17,25-25 63,-25 25-62,0-25 15,0 0 16,0 25 31,0 25-62,0-25-16,-49 25 15,24 0-15,0 0 0,-25 0 16,1-25-16,-1 25 16,-25 0-16,1 0 0,-1 0 15,25-1-15,-24 1 16,24-25-16,0 25 0,26-25 16,-1 0-16,25 0 15,50 0 1,0 0-16,0 0 15,-1-25-15,1 25 16,0 0-16,0 0 0,0-25 16</inkml:trace>
  <inkml:trace contextRef="#ctx0" brushRef="#br0" timeOffset="11242">7197 6052 0,'-25'0'31,"0"0"-31,0 0 16,25 25-16,-24 0 16,-1 0-1,25 0-15,0 0 16,-25-1-16,0 26 15,0-50-15,25 25 16,-25-25-16,50 0 31,0 0-15,25 0-16,-25 25 16,-1 0-16,26 0 0,0 0 15,0 25-15,0-26 0</inkml:trace>
  <inkml:trace contextRef="#ctx0" brushRef="#br0" timeOffset="11997">8691 7347 0,'0'-25'0,"0"0"15,25 25-15,0 0 16,0 0-16,0 0 15,0 0-15,25 0 0,-1 25 16,1-25-16,25 25 0,-25-25 16,24 25-16,-24 0 15,25-25-15,-25 25 0,0-25 16,-26 25-16,1-25 16,0 0-16,-50 0 31,0 0-31</inkml:trace>
  <inkml:trace contextRef="#ctx0" brushRef="#br0" timeOffset="12260">9189 7123 0,'-25'0'31,"25"25"-16,0 0-15,-25 0 0,25-1 16,-24 1-16,-1 25 16,25-25-16,-25 25 15,0 0-15,0-1 0,0-24 16,25 25-16,-25-25 0,25 0 16,-25 0-16,25 0 0,0 0 15,0-50 16</inkml:trace>
  <inkml:trace contextRef="#ctx0" brushRef="#br0" timeOffset="12744">9065 6924 0,'-75'-75'16,"50"75"-16,0 0 16,-25 0-16,26 0 15,-26 25-15,0 0 0,-50 25 16,75-1-16,-24 1 16,24 0-16,-25 0 15,25 0-15,0 24 0,25-24 16,0 0-16,0 25 15,0-26-15,0 1 0,25 0 16,0 0-16,25 0 0,0-26 16,-26 26-16,26-25 15,25 0-15,0 0 0,-26-25 16,26 0-16,0 0 16,0 0-16,-1 0 0,-24-25 15,25 0-15,0 0 0,-26-25 16,1 26-16,0-26 15,-25 0-15,-25-25 0,0 1 16,0-1-16,-25 0 0,0 0 16,-25-24-16,0 24 15,1 0-15,-1 1 0,0-1 16,-25 25-16,25 25 16,-24 25-16,-1 0 0,0 25 15,1 0-15,-26 25 0,0-25 16</inkml:trace>
  <inkml:trace contextRef="#ctx0" brushRef="#br0" timeOffset="15336">125 6625 0,'0'-25'15,"0"0"-15,0 50 47,0 0-31,25 0-1,0 0-15,0-1 0,0 1 16,-1-25-16,1 25 0,25 0 16,-25-25-16,25 0 15,-25 0-15,25 0 0,-25 0 16,-1-25-16,1 0 16,0 0-16,0 1 0,-25-1 15,0-25-15,0 25 0,0 0 16,-25 0-16,25 0 15,-25 0-15,0 0 0,1 25 16,-1 0-16,0 0 16,50 0 15</inkml:trace>
  <inkml:trace contextRef="#ctx0" brushRef="#br0" timeOffset="15551">723 6351 0,'0'-25'15,"0"50"32,25 0-31,-25 0-16,24 0 0,1-1 15,0 1-15,0 0 0,0 0 16,-25 25-16,25-25 16,0 0-16,-25 0 0</inkml:trace>
  <inkml:trace contextRef="#ctx0" brushRef="#br0" timeOffset="18374">1968 5031 0,'-25'0'16,"25"-25"15,25 25-15,0 0 0,0 0-16,-1-25 0,26 25 15,-25 0-15,50 0 0,-25 25 16,-1-25-16,-24 25 15,25 0-15,0-25 0,-25 25 16,0 0-16,-25 0 16,0 0-16,0 24 15,-25-24-15,0 0 0,-25 0 16,25 0-16,-25 0 16,26 0-16,-1 0 0,0 0 15,25-1-15,-25 1 16</inkml:trace>
  <inkml:trace contextRef="#ctx0" brushRef="#br0" timeOffset="-11272">1445 1296 0,'-25'0'0,"0"0"15,0-25-15,0 25 16,0 0-16,0 0 16,25-25-16,25 25 15,0 0 1,0-25-16,25 25 15,0 0-15,-1-25 0,26 0 16,0 25-16,0-25 16,24 0-16,-24 25 0,25-24 15,-26-1-15,1 25 0,-25-25 16,0 25-16,-26 0 16</inkml:trace>
  <inkml:trace contextRef="#ctx0" brushRef="#br0" timeOffset="-11031">1818 1121 0,'-25'0'15,"1"0"-15,-1 0 16,0 0 0,50 25 15,0 25-31,-25-25 15,24 0-15,1 25 16,-25 24-16,25-24 0,0 0 16,0 25-16,0-25 0,0 24 15,0-24-15,-25 0 16,25 0-16,0-25 0,-25 0 16,24-1-16</inkml:trace>
  <inkml:trace contextRef="#ctx0" brushRef="#br0" timeOffset="-10693">2142 1420 0,'0'-25'16,"0"0"-16,0 1 0,0-1 16,25 25-1,0 0-15,0 0 16,25 25-16,-26-25 15,26 24-15,-25 1 0,25 0 16,-25 0-16,0 0 0,0 0 16,0 0-16,-25 0 15,0 25-15,0-26 0,-25 1 16,0 0 0,0-25-16,0 0 0,25-25 15,-25 25-15,0-25 0,0-49 31,25 24-31,0 0 0,25 0 0,0 1 16,-25 24-16,25 0 16,0 0-16,0 0 0,0 25 15</inkml:trace>
  <inkml:trace contextRef="#ctx0" brushRef="#br0" timeOffset="-10233">2939 1221 0,'0'-25'16,"-25"0"0,0 25-16,0 0 15,0 0 1,0 0-16,0 25 15,1 0-15,-1 0 0,25 0 16,-25 25-16,0-25 16,25 24-16,0-24 0,0 0 15,0 25-15,0-25 16,25 0-16,0-25 0,0 25 16,-1-25-16,1 0 0,0 0 15,0-25-15,0 0 16,0 0-16,0 0 15,-25 0-15,25 0 16,-25 0-16,0 0 0,25 25 16,-25-24-16,0-1 0,25 25 31,-25 25-15,25-25-16,-25 24 0,24 1 15,-24 0-15,25-25 16,0 50-1,0-50-15</inkml:trace>
  <inkml:trace contextRef="#ctx0" brushRef="#br0" timeOffset="-9922">3163 1271 0,'-25'-25'0,"25"0"0,0 0 16,0 0-16,0 0 15,25 25-15,-25 25 16,25 0-16,0 0 0,0 0 16,0 0-16,0 0 15,-1 0-15,1 0 0,-25-1 16,25 1-16,0 0 16,0-25-16,0 0 31,-25-25-31,0 0 15,0 1-15,25-26 0,-25 25 16,0-25-16,0 25 0,0 0 16,0 0-16,25 0 15</inkml:trace>
  <inkml:trace contextRef="#ctx0" brushRef="#br0" timeOffset="-9511">3686 1171 0,'0'25'15,"-25"-25"-15,50 0 63,0 0-63,0 0 0,0 0 15,0 0-15,-1 0 16,1 0-16,0 0 16,0 0-1,-25-25-15,0 0 16,0 0-16,-25 25 16,0-24-16,0 24 15,-24-25 1,24 25-16,0 25 15,0-1-15,0 1 16,25 25 0,0 0-16,0-25 0,0 0 15,25 0-15,0 0 16,0-25-16,0 24 0,0-24 16,24 0-16,-24 0 0,25-24 15,0-1-15</inkml:trace>
  <inkml:trace contextRef="#ctx0" brushRef="#br0" timeOffset="-9326">4084 872 0,'-25'-24'16,"1"24"-16,48 24 31,-24 1-15,25 25-16,0 0 15,-25 0-15,25 0 0,-25-1 16,25 1-16,-25-25 0,0 25 16,25-25-16</inkml:trace>
  <inkml:trace contextRef="#ctx0" brushRef="#br0" timeOffset="-8048">548 972 0,'-25'-25'0,"25"0"16,25 25 15,0 25-31,-25 0 16,25 0-16,0 0 15,0 25-15,0-1 0,0 1 16,25 25-16,-26 0 0,26 24 15,0 1-15,-25-1 16,25 1-16,-25 25 0,24-26 16,-24 1-16,0-25 15,0-1-15,-25 1 0,25-25 16,0 0-16,-25-1 0,0-24 16,25 0-16,0-25 31,0-25-31,-25 0 0,25 0 15,-1 1-15,26-1 16,-25-25-16,25 25 0,25 0 16,-1 0-16,1 0 15,25 0-15,24 0 0,1 1 16,49-26-16,0 25 0,26-25 16,24 0-16,0 0 15,25-24-15,0 24 0,25 0 16,-50 0-16,0 0 15,0 1-15,-50 24 0,1-25 16,99 0 0,-175 25-16,1 25 0,-50-25 15,-1 0-15,-24 25 0,0-24 16,-50-1 0,0 25-16,1 0 15,-26 0-15,25 0 0,0 0 16,-25 0-16,25-25 15,0 25-15,0-25 16,25 0 0,0 0-16,0 0 15,-24 0-15,24 0 0,0-24 16,-25-1-16,25 0 16,-25-25-16,25 1 0,-25 24 15,25-50-15,-25 25 16,25 1-16,-25-76 15,0 100-15,25-24 0,-25 24 16,0 0-16,25 25 16,-25-25-16,1 26 0,-1-1 15,0 0 1,0 25-16,0-25 0,0 25 16,0 0-1,0 0-15,0 0 0,-49 25 16,24 0-16,-25-25 15,0 25-15,-24-1 0,-26 26 16,-24-25-16,-25 25 16,-300 74-16,225-74 15,-49 25-15,-1 0 16,0-1-16,0-24 0,0 25 16,25 0-16,0-26 0,50 1 15,25 0-15,25 0 16,24 0-16,-24-1 15,149-49-15,0 25 16,50-25-16,0 0 16,25 0-16,0 0 0,-1 0 15,1-25 1,75 25-16</inkml:trace>
  <inkml:trace contextRef="#ctx0" brushRef="#br0" timeOffset="-6809">3810 1794 0,'0'-25'15,"-24"25"-15,24-25 16,0 0-1,-25 25 1,25 25 0,0 0-16,0 0 15,0 25 1,0 24-16,0-24 16,0 0-16,0 0 0,0 0 15,25 24-15,-25-24 16,0 0-16,24 25 0,-24-26 15,25 1-15,-25 0 16,25 0-16,-25-25 0,0 24 16,0-24-16,0 0 0,0 0 15,25 0-15,-25 0 16,0 0-16,0 0 0,25-25 16,-25 25-1,25-25-15,0 0 16,0 0-16,0 0 15,0 0-15,24-25 0,26 25 16,0-25-16,0 0 0,49 0 16,1-25-16,24 25 15,0-24-15,26-1 0,-1 0 16,0 0-16,-24 0 0,-1 1 16,1 24-16,-51-25 15,1 25-15,-26 0 0,-24 25 16,-25-25-16,0 25 15,-50 25 1,0-25 0,0 0-16,0 25 15,1 0-15</inkml:trace>
  <inkml:trace contextRef="#ctx0" brushRef="#br0" timeOffset="-6286">5803 1869 0,'-25'-25'0,"50"50"31,0 24-15,-1 1-16,26 0 0,-25 25 15,25-1-15,0 1 16,-25 25-16,24-1 0,1 1 16,0-25-16,-25-1 0,0 1 15,0-25-15,0 0 16,0-1-16,-25-24 0,24-25 16</inkml:trace>
  <inkml:trace contextRef="#ctx0" brushRef="#br0" timeOffset="-5522">5803 1869 0,'-25'-25'0,"0"0"0,25 0 16,0 0-1,25 0-15,0 25 0,0-25 16,49 0-16,1-25 16,49 25-16,26-24 0,24-1 15,50 0-15,25-25 0,25 1 16,25 24-16,0-25 16,25 0-16,-1 1 0,1-1 15,-25 0-15,-25 26 0,-25-26 16,-25 25-16,-25 0 15,-49 25-15,-1 0 0,-49 1 16,-1-1-16,-49 0 16,0 25-16,0-25 0,-75 50 47,25 0-32,0 0 1,0-1-16,25 1 15,0 25-15,-1-25 0,26 25 16,-25 0-16,25 24 16,0-24-16,0 25 0,-26 0 15,26-26-15,0 26 16,0 0-16,25 49 16,-51-49-16,1-25 0,0 0 15,0 24-15,-25-24 16,0 0-16,0-25 0,0 25 15,0-25-15,0-1 0,-25 1 16,0 0-16,-24 0 16,-1 0-16,-25 0 0,0-25 15,-24 25-15,-26 0 16,-24 0-16,-50 0 0,-1-1 16,-24 26-16,-50-25 0,-24 25 15,-1 25-15,-25-26 16,-25 26-16,26-25 0,-26 25 15,50-26-15,0 26 16,50-25-16,0 0 0,50-25 16,50 24-16,24-24 0,50-25 15,26 25-15,24-25 16,50 0-16,24-25 16,-24 25-1</inkml:trace>
  <inkml:trace contextRef="#ctx0" brushRef="#br0" timeOffset="-4684">6599 2217 0,'25'0'15,"0"25"17,-25 0-32,0 0 15,25 0-15,0 0 0,0 0 16,-25-1-16,25 1 16,0 0-16,0-25 0,0 25 15,-25 0-15,25-25 16,-25-25-1,-25 0 1,25 0 0,-25 0-16,0-24 0,25 24 15,-25-25-15,0 0 0,0 0 16,0-24-16,25 24 16,0 0-16,0 0 0,0 0 15,25 1-15,25-1 16,0 25-16,0 0 0,-1 25 15,1-25-15,25 25 16,-25 0-16,-1 25 0,-24 0 16,25 0-16,-25 25 0,-25-25 15,0 24-15,0 1 16,-25 0-16,0-25 0,-25 25 16,1-1-16,24-24 0,-25 0 15,0 0-15,0 0 16,25 0-16,1 0 0,-1-25 15,0 0-15,50 0 32,74-25-17,-49 0-15,-25 25 16,25 0-16,0 0 0,-26 25 16,1-25-16,0 0 15,-25 25-15,0 0 0,0 0 16,-25 0-16,-24-1 15,24 1-15,-25 0 16,0-25-16,0 25 0,0 0 16,1-25-16,24 0 15,0 0-15,0 0 0</inkml:trace>
  <inkml:trace contextRef="#ctx0" brushRef="#br0" timeOffset="-4313">7421 2043 0,'75'-25'0,"-50"0"0,0 25 15,-50 0 1,25 25 0,-25 0-16,0-25 15,25 50-15,-25-25 0,25-1 16,0 1-16,0 25 15,25-25-15,-25 0 0,25 0 16,0 0-16,0-25 16,25 0-16,-26 0 0,1 0 15,0-25-15,25 25 0,-25-25 16,-25 0-16,25-25 16,-25-24-1,-25 24-15,0 25 0,0 0 16,0 0-16,-25 25 15,26-25-15,-1 25 0,-25 0 16,25 25 0,0-25-16,25 25 0,25 0 15</inkml:trace>
  <inkml:trace contextRef="#ctx0" brushRef="#br0" timeOffset="-3954">8044 1869 0,'0'-25'0,"-25"25"47,0 25-47,0-1 16,25 1-16,-25 0 15,25 0-15,0 0 16,0 25-16,25 0 15,0-50-15,0 25 16,0-25-16,0 0 0,25 0 16,-26 0-16,1-25 0,0 0 15,0 0-15,0 0 16,0 0-16,-25 0 0,0 0 16,-25 0-16,0 0 15,0 1-15,0 24 0,0-25 16,-24 25-16,-1 0 15,0 25-15,25-25 16,25 24-16,-25-24 0,25 25 16</inkml:trace>
  <inkml:trace contextRef="#ctx0" brushRef="#br0" timeOffset="-3738">8243 1545 0,'-25'-25'0,"0"0"16,25 50 15,25 0-31,0 0 16,0 24-16,25 1 0,-25 0 15,0 0-15,-1 25 0,1-26 16,0-24-16,-25 25 15,0-25-15</inkml:trace>
  <inkml:trace contextRef="#ctx0" brushRef="#br0" timeOffset="-3424">8467 1644 0,'0'-25'16,"0"50"-1,0 0-15,0 0 16,-25 0-16,25 0 16,-25 0-16,0 0 0,25 0 15,-24-25-15,-1 25 16,50-25 0,-25-25-1,24 25-15,26 0 16,0-25-1,25 25-15,-50 0 0,0 25 16,-1-25-16,1 25 16,0 0-16,-25-1 15,25-24-15</inkml:trace>
  <inkml:trace contextRef="#ctx0" brushRef="#br0" timeOffset="-3223">8716 1694 0,'0'-25'0,"-25"0"0,25 0 16,0 1-1,25 24 1,-25 24-16,25-24 0,0 25 16,0 0-16,0 0 15,0 0-15,0 0 0,-25 0 16,24 0-16,-24 0 15,0 0 1</inkml:trace>
  <inkml:trace contextRef="#ctx0" brushRef="#br0" timeOffset="-3082">8691 1445 0,'-25'-25'0,"0"0"0,25 0 16,0 1-16,0 48 31,25-24-31,-25 25 16</inkml:trace>
  <inkml:trace contextRef="#ctx0" brushRef="#br0" timeOffset="-2729">8841 1545 0,'25'0'0,"-1"0"16,1 0-1,0 0 1,0 25 0,0 0-1,0-1-15,-25 1 0,25 0 16,-25 0-16,0 0 16,0 0-16,0 0 15,-25-25 1,25-25-1,0 0 1,0 0-16,25-25 0,-25 25 16,25 1-16,0-26 0,0 25 15,-25 0-15,24 0 0,1 25 16,0 0-16,0 0 16,-25 25-16,25 25 15,0-25-15,0 0 16,-25-1-16,25 1 0,-25 0 15,25-25-15</inkml:trace>
  <inkml:trace contextRef="#ctx0" brushRef="#br0" timeOffset="-2199">9513 1470 0,'25'-25'15,"-25"0"-15,0 0 16,-25 0-16,0 25 15,0 0 1,25 25-16,-25-25 16,25 25-16,-25 0 15,25 0-15,0 0 0,0 0 16,0 0-16,75 25 31,-50-50-31,0-25 16,0 25-16,0-25 15,0 25-15,-25-25 0,0 0 16,0 0-16,0 0 16,-25 0-1,0 25 1,25 25-16,0 0 16,0 0-16,25 25 0,0 24 15,0 1-15,-1 0 0,26 0 16,0-1-16,-25 1 15,0 0-15,0-1 16,0-24-16,0 0 0,-25 0 0,0-25 16,-25-25-16,0 0 15,-25 0-15,25 0 16,-25-25-16,0 0 0,26-25 0,-26 0 16,25 1-16,0-26 15,25 25-15,0-74 16,50 74-16,-25 0 15,24 25-15,-24 0 0,25 0 16,0 25-16,-25-25 0,0 25 16</inkml:trace>
  <inkml:trace contextRef="#ctx0" brushRef="#br0" timeOffset="28554">5180 4458 0,'-25'25'16,"50"-50"31,0 25-47,0 0 15,0-25-15,0 25 0,24-24 16,-24 24-16,0 0 0,0 0 15,0-25-15,0 25 16</inkml:trace>
  <inkml:trace contextRef="#ctx0" brushRef="#br0" timeOffset="28871">5778 4110 0,'-25'0'15,"0"0"-15,0 0 16,25-25-16,25 0 31,0 25-15,99-75-1,-49 50-15,-25 0 0,0 25 16,-25-25-16,24 1 16,-24 24-16,-50 24 31</inkml:trace>
  <inkml:trace contextRef="#ctx0" brushRef="#br0" timeOffset="29048">5902 3985 0,'-25'0'16,"0"0"-16,1 0 15,48 0 17,-24 25-32,25-25 0,-25 25 15,25 0-15,0 25 16,0-25-16,0 24 0,0 1 15,0-25-15,0 25 0,0-25 16,-25 0-16,24 0 16,-24 0-16</inkml:trace>
  <inkml:trace contextRef="#ctx0" brushRef="#br0" timeOffset="29382">6301 4184 0,'0'-25'16,"0"1"0,25 24-1,-1 0 1,1 24-16,0-24 0,-25 25 16,25-25-16,0 25 15,0 0-15,-25 0 16,0 0-16,-25 0 15,0-25 1,0 0-16,0 0 16,0-25-1,25 0-15,0 0 16,25 0-16,-25-25 16,25 26-16,0-1 15,0-25-15,0 25 0,0 25 0,0-25 16,0 25-16,0 0 15</inkml:trace>
  <inkml:trace contextRef="#ctx0" brushRef="#br0" timeOffset="29812">6973 3985 0,'-25'0'16,"0"0"-1,0-25-15,0 25 16,1 0-16,-26 0 16,25 0-1,0 0-15,0 25 0,0 0 16,25 0 0,-25 0-1,25 0-15,0 0 0,0 0 0,0-1 16,25-24-1,-25 25-15,25-25 0,0 0 16,0 0-16,0 0 16,0-25-16,0 25 15,-25-24-15,24-1 16,1 0-16,-25 0 16,25 0-1,-25 0-15,25 25 16,0 25-1,0 0-15,-25 0 16,25 0-16,0-25 16,0 25-16,0-1 0,-1-24 15</inkml:trace>
  <inkml:trace contextRef="#ctx0" brushRef="#br0" timeOffset="30126">7147 3935 0,'-25'0'0,"25"-25"0,-24 25 16,24 25 15,24-25-31,-24 25 0,25 0 16,0-25-16,0 25 15,25 0-15,-25 0 0,0-25 16,0 25-16,0 0 15,-1-25 1,1 0 0,-25-25-16,0 0 0,0 0 15,0 0-15,0 0 0,0-25 16,0 25-16,0-24 0,0 24 16,-25 0-16,25 0 15,0 0-15</inkml:trace>
  <inkml:trace contextRef="#ctx0" brushRef="#br0" timeOffset="30808">7596 3861 0,'0'25'15,"-25"-25"-15,50 0 63,-1 0-63,1-25 15,0 25-15,25 0 16,0-25 0,-25 0-16,0 0 15,-25 0 1,-25 25-16,25-25 15,-25 25-15,0 0 0,0 0 16,-50 0 0,50 0-16,1 0 15,-1 25-15,25 0 16,-25 0-16,25 0 0,0 0 16,25 0-16,-25-1 0,25 1 15,-1 0-15,1 0 16,25 0-16,-25-25 0,0 25 15,25-25-15,0 0 0,-26-25 16,26 0-16,-25 0 16,0 0-16,0-24 0,0 24 15,-25-25-15,0 0 16,0 0-16,0 0 0,-25 1 16,-25-1-16,25 0 0,0 25 15,0-25-15,1 25 16,-1 1-1,25 48 1,0 1-16,0 0 0,25 25 16,-1 0-16,1 0 0,0-25 15,0 24-15,25 1 16,-25 0-16,0-25 0,0 0 16,-25 0-16,25 0 15,-25-1-15,25-24 0,-25 25 16,0-50 15</inkml:trace>
  <inkml:trace contextRef="#ctx0" brushRef="#br0" timeOffset="31469">8442 3587 0,'-25'0'16,"0"0"-1,50-25 17,0 25-32,0 0 15,0-25-15,0 25 16,75-25-1,-51 0-15,-24 25 0,25-25 16,-25 25-16,0-25 0,0 25 16,-50 0 15,0 25-15,0-25-16</inkml:trace>
  <inkml:trace contextRef="#ctx0" brushRef="#br0" timeOffset="32328">9164 3163 0,'0'-24'15,"0"-1"1,-25 25-16,25-25 16,0 50 15,25-25-31,0 49 15,-25-24-15,25 25 16,25 50 0,-25 24-16,0-74 0,0 0 15,0 0-15,-25-1 16,25-24-16,-25 0 0,24-25 16,-24 25-16,25-25 15,-25-25 1,25 25-16,0-25 0,-25 0 15,25 1-15,0-1 16,0 0-16,0 0 0,0 0 16,0 25-16,-1-25 15,1 25 1,0-25-16</inkml:trace>
  <inkml:trace contextRef="#ctx0" brushRef="#br0" timeOffset="32683">9812 3363 0,'0'-25'16,"-25"25"-1,0 0 1,0 25 15,25 24-15,0-24-16,25 0 15,-25 0-15,25 0 0,-25 0 16,25 0-16,0 0 16,0-25-16,24 25 15,-24-25-15,0-25 0,0 0 16,-25 0 0,25 0-16,-25-25 0,0 25 15,-25-24-15,0 24 0,0 0 16,0 0-16,-24 0 15,24 0-15,0 25 0,0 0 16,0 0-16,0 25 16,25 0-16</inkml:trace>
  <inkml:trace contextRef="#ctx0" brushRef="#br0" timeOffset="33047">10160 3263 0,'-24'0'15,"24"-25"1,-25 25-16,0 0 16,0 0-1,25 25 1,-25-25-16,25 25 0,0 0 15,0 25-15,0-25 16,0-1-16,0 1 0,25 0 16,0 0-16,-25 0 0,25-25 15,0 25-15,-1-25 16,1 0-16,0 0 0,0-25 16,25 25-16,-25-25 15,-25 0-15,25 0 0,-25-24 16,0 24-16,0 0 15,0 0-15,-25-25 0,0 25 16,0 25-16,0-25 0,0 0 16</inkml:trace>
  <inkml:trace contextRef="#ctx0" brushRef="#br0" timeOffset="33756">10260 2914 0,'0'-25'16,"-25"25"-16,0-24 16,25 48-1,25-24 1,-25 25-16,25 0 16,0 0-16,-25 25 0,25-25 15,0 25-15,0-25 16,0 24-16,-25 1 0,24-25 15,1 25-15,0-25 0,-25 0 16,25 0-16,-25 0 16,0-50-1,0 0 1,0 0-16,0 0 0,0 0 16,0 0-16,0 0 15,25-25-15,-25 26 16,25-1-16,0 25 15,-25 25 1,0-1 0,-25 1-16,25 0 0,-25 0 15,0-25-15,25 25 16,-25-25-16,0 25 0,25-50 47,25 25-47,0-25 15,0 25-15,0 0 16,0 0-16,0 0 0,25 25 16,-25-25-1,-1 25-15,1-25 0,0 25 16,-25 0-16,25-25 16,-25 25-1,0-50 1</inkml:trace>
  <inkml:trace contextRef="#ctx0" brushRef="#br0" timeOffset="34877">11007 2989 0,'-25'0'16,"25"-25"-1,0 0 1,25 25-16,0 0 16,0 0-16,0 0 15,0 25-15,0-25 16,-25 25-16,25 0 0,-1 0 16,1 0-1,-25 0-15,0 0 0,0 0 16,0-1-16,25 1 15,-25 0 1,0-50 0,-25 0-1,25 1-15,0-1 16,0 0-16,0 0 0,0-25 16,0 25-16,0 0 15,0 0-15,25 0 16,-25 0-16,25 25 15,0 25-15,-25 0 16,25-25-16,-25 25 0,25 0 16,0 0-1,-25 0-15,0-50 47,0 0-31,25 0-1,-25 0-15,25 0 0,-1 0 16,1 1 0,-25-1-16,25 25 0,0 0 15,0 0-15,-25 25 0,25-1 16,-25 1-16,25 0 16,-25 0-16,25 0 0,-25 0 15,0 0-15,25-25 16,-25 25-16</inkml:trace>
  <inkml:trace contextRef="#ctx0" brushRef="#br0" timeOffset="35334">11854 2840 0,'0'-25'0,"-25"25"15,0-25 1,0 0-16,0 25 15,25-25 1,-25 25-16,0 25 47,25 0-47,0 0 16,0 0-16,0 0 15,0-1-15,0 1 16,0 0-16,25-25 15,0 25 1,0-25-16,0 0 0,0-25 16,0 0-1,-25 0 1,25 1-16,-25-26 0,25 0 16,-25 25-1,25 0-15,-25 0 0,24 0 16,1 25-16,-25 25 15,25-25-15,-25 25 16,25 25-16,-25-25 16,25 0-16,-25 25 0,25-26 15,-25 1-15,0 0 0,25-25 16,-25 25-16</inkml:trace>
  <inkml:trace contextRef="#ctx0" brushRef="#br0" timeOffset="35712">12476 2566 0,'0'-25'0,"-25"25"0,1 0 16,-1 0-16,0-25 16,0 25-16,-25 0 15,25 0 1,0 0-16,0 0 15,0 25-15,25 0 32,0 0-32,25 0 15,0-1 1,0-24-16,0 25 16,25-25-16,-25 25 0,0-25 15,24 25-15,-24-25 0,0 0 16,-25 25-16,0 0 15,-25-25 1,0 25-16,-24-25 16,24 0-16,-25 25 0,25-25 15,-25 0-15,25 0 0,25-25 16,-25 0-16,25 0 16</inkml:trace>
  <inkml:trace contextRef="#ctx0" brushRef="#br0" timeOffset="35932">12451 2317 0,'25'-25'16,"-25"-25"-16,0 25 16,0 0-16,0 0 15,0 50 1,25 0 0,-25 0-16,25 25 0,0-25 15,0 25-15,0-1 16,25 1-16,-25 0 0,-1-25 15,1 25-15,0-25 16,0 24-16,-25-24 0,0 0 16,0 0-16</inkml:trace>
  <inkml:trace contextRef="#ctx0" brushRef="#br0" timeOffset="36221">12626 2690 0,'-25'-25'0,"25"0"16,0 1-16,25-1 15,-25 0-15,25 25 16,0-25-16,-1 0 0,1 25 16,0-25-16,-25 0 15,50 0-15,-25 25 0,0-25 16,0 0-16,0 1 0,0-1 16,-1 0-16,1 25 15,-25-25-15,25 0 0,-25 0 16,-25 25-1,0 0-15,1 0 0,-1 0 16,0 25-16,0-25 0,0 25 16,0 0-16,25 0 15,0 24-15,0-24 0,0 0 16,25 0-16,0 0 16,25 0-16,-25 0 0</inkml:trace>
  <inkml:trace contextRef="#ctx0" brushRef="#br0" timeOffset="36559">13298 2367 0,'-50'-25'0,"25"0"16,1 0-16,-1 0 16,0 0-16,25 0 0,0 0 15,25 0-15,0 25 16,24 0-16,-24 25 15,25-25-15,0 25 0,-25 0 16,25 25-16,-26-25 16,1 0-16,0 0 0,-25-1 15,0 1-15,0 0 0,-25 0 16,0 0 0,1-25-16,-1-25 0,25 0 15,-25 0-15,25 0 16,0-24-16,25-1 0,0 0 15,-1 0-15,26 0 0,-25 1 16,25 24-16,0 0 16,0 25-16,-26 0 0,1 25 15</inkml:trace>
  <inkml:trace contextRef="#ctx0" brushRef="#br0" timeOffset="37087">10285 3637 0,'-50'0'0,"25"0"0,0 24 16,0-24-16,50 0 16,0 0-16,25-24 15,50-1-15,-1 0 0,51-25 16,24 25-16,50-50 16,25 26-16,50-26 0,25 0 15,-1 0-15,26-24 0,0 24 16,-26 0-16,-24 26 15,-50-1-15,-50 0 0,-24 0 16,-51 0-16,-49 25 16,-50 1-16,-25-1 0,-25 25 15,-25 0-15,0 0 0,-49 0 16,-1 25-16,1-25 16</inkml:trace>
  <inkml:trace contextRef="#ctx0" brushRef="#br0" timeOffset="38434">3636 5380 0,'-25'0'0,"0"0"15,0 0-15,25 25 16,-24-25-16,48-25 47,1 25-47,25-25 0,25 0 15,24-25-15,1 0 0,49 0 16,1 1-16,24-26 16,1 25-16,-26 0 0,0 1 15,-24 24-15,-26 0 16,-24 0-16,0 25 0,-50 0 16,-50 0-1,-25 25-15,-25 0 16,1 0-16,-26-1 0,0 26 15,-24-25-15,-1 25 16,1 0-16,-1-25 0,1 24 16,-1-24-16,1 25 0,24-25 15,1 25-15,24-25 16,0 0-16,25 0 0,26-25 16,48 0-1,51-25-15,-25 0 0,50-25 16,-1 25-16,26-25 0,-1 0 15,1 1-15,-26 24 16,1 0-16,-25 0 0,-1 0 16,-49 25-16,0 0 15,-50 25-15,0 0 16,-24-25-16,-26 25 0,0 0 16,0 0-16,26-1 15,-26 1-15,25 0 0,0-25 16,25 25-16,0-25 15,50 0 1,0-25-16,0 25 0,25-25 16,-25 25-16,25 0 15,-25-25-15</inkml:trace>
  <inkml:trace contextRef="#ctx0" brushRef="#br0" timeOffset="39701">6201 5205 0,'-25'-25'16,"25"1"-16,0-1 16,-25 25-16,25-25 0,-25 0 15,0 0-15,1 0 0,-26 25 16,25-25-16,-50 25 15,25 0-15,-24 25 0,-1 0 16,0 0-16,-24 25 16,-1-25-16,25 24 0,1 26 15,-1 0-15,0-1 0,25 1 16,1 25-16,24-1 16,0 1-16,25 25 0,25-1 15,0 1-15,-1-1 0,26 1 16,25-1-16,-25 1 15,24-26-15,1 1 0,0-1 16,0-24-16,-1 0 16,1-25-16,25-1 0,-26-24 15,26 0-15,-25 0 0,24-25 16,-24 0-16,25-25 16,-26 0-16,1-24 0,25-1 15,-26-25-15,1 0 16,0-24-16,-1-1 0,-24 0 15,-25 1-15,25-1 0,-50-24 16,0 24-16,0-24 16,0 24-16,-25 0 0,-25 1 15,0-1-15,1 1 16,-1 24-16,-25 0 0,0 25 16,1-24-16,-1 49 0,0-25 15,1 25-15,-1 0 16,0 25-16,0 0 0,26 0 15,-1 0-15,0 0 16,25 25-16,-25 0 0,25-25 16,1 25-16,-1 0 0,25 0 15,0 0 1</inkml:trace>
  <inkml:trace contextRef="#ctx0" brushRef="#br0" timeOffset="41590">4035 3811 0,'-50'0'0,"25"0"0,-25 25 16,0-25-16,-99 50 15,74-26-15,-24 26 16,-1 0-16,0 0 0,-24 25 16,-1-1-16,1 26 15,-26-25-15,26 49 0,24-24 16,1-1-16,49 1 15,25 24-15,25-24 0,50-25 16,49 24-16,1-24 0,49-25 16,1 0-16,24-1 15,0-49-15,26 0 0,-1 0 16,0 0-16,-25-49 16,26-1-16,-26 0 0,0-25 15,1 1-15,-26-26 0,-25 25 16,-49-24-16,0-26 15,-25 26-15,-50-1 0,-25-24 16,-25 24-16,-25-25 16,-348-173-1,224 248-15,-50 25 0,-25 25 16,-25 50-16,-25 49 16,-24 26-16</inkml:trace>
  <inkml:trace contextRef="#ctx0" brushRef="#br0" timeOffset="273423">22636 9962 0,'-25'0'0,"25"25"141,0-1-125,0 1 15,0 0 16,-24-25-47,24 25 0,-25-25 15,25 25-15,-25 0 16,0-25-16,0 25 0,-25 0 16,25 0-16,-25 0 0,1-1 15,-1 26-15,0-25 16,0 0-16,0 0 0,-24 0 16,24 25-16,-25-25 0,0-1 15,1 1-15,-26 0 16,1 25-16,-1-25 0,0 0 15,-24 25-15,-1-25 16,-24 24-16,0-24 0,-1 25 16,-24-25-16,-1 25 15,1-25-15,0 25 16,-175-1-16,150-24 0,25 0 16,-1 0-1,1-25-15,0 25 0,-1-25 0,1 0 16,0 0-16,24 0 15,-24 0-15,25-25 0,-1 25 16,26-25-16,-26 0 0,26 0 16,-1 0-16,1 1 15,24-1-15,25 0 16,1 0-16,24 0 0,0 0 0,25 25 16,0-25-16,50 50 46,-25 0-46,0 0 16,0 25-16,0-1 16,25-24-16</inkml:trace>
  <inkml:trace contextRef="#ctx0" brushRef="#br0" timeOffset="273884">16560 11132 0,'0'25'31,"25"-25"-31,0 25 15,0-25-15,0 25 16,0-25-16,0 0 16,0 25-16,-1-25 0,1 0 15,0 0-15,-25-25 16,25 25-16,0-25 16,-25 0-16,0 0 15,0 0-15,-25 0 16,0-25-16,25 26 0,-25-26 15,0 25-15,1-25 0,-1 0 16,0 25-16,25-24 16,-25 24-16,25 0 0,0 0 15,0 0-15,50 25 16,-25 0-16,24 0 16,26 25-16,-25 0 0,50 0 15,-26 0-15,1 24 16,25-24-16,-26 0 0,1 0 15</inkml:trace>
  <inkml:trace contextRef="#ctx0" brushRef="#br0" timeOffset="274623">15390 10111 0,'-25'-25'0,"0"0"16,0 0-16,0 0 0,25 50 31,0 0-31,25 0 0,0 25 16,25 0-16,-25 24 16,25-24-16,-1 0 0,1 25 15,25 24 1,-50-74-16,0 0 0,0 0 15,-25 0-15,-25-25 16,0-25-16,-25 0 16,0 0-16,0-25 15,1 1-15,-1-26 0,0 0 16,0 1-16,0-1 16,1-25-16,-1 26 0,50-1 15,0 0-15,0 0 16,25 26-16,24 24 0,76 25 15,-50 0 1,-1 0-16,1 25 0,-25 24 16,50 51-1,-51-50-15,-49 25 0,0-26 16,0 26-16,0-25 0,-49 0 16,24-1-16,-25 1 0,0-25 15,0 0-15,0 0 16,1-25-16,-1-25 0,25 25 15,25-50-15,0 25 16,0-24-16,25 24 0,25-25 16,-1 25-16,26 0 0,25 25 15,-26 0-15,26 0 16,0 25-16,-26 0 0,1 0 16,0 0-16,-1 0 15,-24-1-15,0 1 0,-25-25 16,0 25-16</inkml:trace>
  <inkml:trace contextRef="#ctx0" brushRef="#br0" timeOffset="275031">16162 9787 0,'-25'-49'0,"25"-1"15,-25 25-15,25 0 0,0 0 16,25 50-1,0 0-15,0 0 16,0 25-16,0-26 0,24 26 16,-24-25-16,25 0 15,-25 25-15,0-25 0,0 25 16,0-26-16,0 1 0,-25 0 16,-25-50-1,0 0 1,0-24-16,-25-1 15,25 0-15,-25-25 0,1 26 16,24-26-16,-25 0 0,25 0 16,25 26-16,0-1 15,25 25-15,25 0 16,-1 25-16,1 25 16,25 25-16,-25-25 0,24 24 15,1 1-15,-25 0 16,25 0-16,-26-25 0,1 25 15,0-1-15,-25-24 0,0 0 16,-25 25-16</inkml:trace>
  <inkml:trace contextRef="#ctx0" brushRef="#br0" timeOffset="275184">16361 9912 0,'-25'-25'0,"0"0"0,0 0 16,50 0-16,0 0 15,25 0-15,0 25 0,0-24 16,24-1-16,-24 0 16,25 25-16,-1-25 0,-24 0 15</inkml:trace>
  <inkml:trace contextRef="#ctx0" brushRef="#br0" timeOffset="275391">16934 9464 0,'-25'-25'0,"0"0"15,-25 0-15,25 0 16,25 0-16,25 25 16,0 25-1,25 0-15,149 124 32,-149-99-32,-25-25 0,25 25 15,-25 0-15,-1-25 16,-24 24-16,25-24 0,-25 0 15</inkml:trace>
  <inkml:trace contextRef="#ctx0" brushRef="#br0" timeOffset="275621">17033 9563 0,'-49'-74'0,"-1"-1"0,0 0 16,0 0-16,0 1 15,25 24-15,1 0 0,-1 0 16,25 25-16,25 0 0,-1 25 15,26 0-15,0 0 16,50 50 0,24 25-16,-74-25 15,0-25-15,-25 24 0,-25 1 16,0-25-16,-25 25 0,0 0 16,-25-25-16,-25 0 15,1 0-15,-1-1 0,-25-24 16</inkml:trace>
  <inkml:trace contextRef="#ctx0" brushRef="#br0" timeOffset="276129">17009 8592 0,'-125'0'0,"0"0"0,-49 0 15,0 25-15,0 25 16,-51 0-16,26 49 0,-25 1 15,-249 199 1,274-150-16,0 50 0,24-24 16,26 24-16,49 0 0,50 0 15,50 0-15,25-24 0,50-26 16,50-24-16,49-26 16,25-24-16,50-25 0,25-50 15,25 0-15,0-25 16,622-199-1,-622 124-15,-25-49 0,-50-1 16,-25-24-16,-50-25 16,-49 24-16,-25-49 0,-75 25 15,-25-25-15,-50 25 16,-24 0-16,-26 24 0,-49 51 16,-1-1-16,-49 51 15,0 49-15,-25 25 0,-25 49 16,25 26-16,-25 0 0</inkml:trace>
  <inkml:trace contextRef="#ctx0" brushRef="#br0" timeOffset="277131">13024 8368 0,'0'25'0,"0"0"15,25 0 1,-25 0-16,25-25 15,0 0-15,0 0 16,25 0-16,-1-25 0,1 0 16,0 0-16,0 0 0,0-25 15,-1 0-15,-24 25 16,0-49 0,-25 24-16,0 25 0,-25 0 15,-24 0-15,-1 25 0,0 0 16,-25 0-16,25 25 15,-24 0-15,-1 0 0,0 25 16,25 0-16,1 24 0,24 1 16,0 0-16,25-1 15,25-24-15,25 25 0,24-25 16,200 24 0,-50-99-1,-124 1-15,0-26 0,-26 0 16,1 0-16,0-25 15</inkml:trace>
  <inkml:trace contextRef="#ctx0" brushRef="#br0" timeOffset="277354">13423 7322 0,'0'25'31,"25"25"-31,-1 0 0,1-1 16,25 26-16,0 0 16,0-1-16,24 1 0,1 0 15,0 0-15,-25-1 0,24 1 16,-24-25-16,0 25 16,0-51-16,-25 26 0,0-25 15</inkml:trace>
  <inkml:trace contextRef="#ctx0" brushRef="#br0" timeOffset="277871">13746 7994 0,'-49'-49'0,"24"49"16,25-25-16,25 25 16,-1 0-1,26 0-15,-25-25 16,25 25-16,25-25 0,-26 0 15,26 0-15,0 0 0,0 0 16,-1-25-16,-24 26 16,0-1-16,0 0 0,0 0 15,-50 0-15,0 0 16,-25 0-16,0 25 16,0-25-16,-25 25 15,0 0-15,25 25 0,-25 0 16,1 0-16,24 0 0,0 25 15,25-1-15,0 1 16,0 0-16,0-25 0,25 25 16,0 0-16,24-26 15,-24 1-15,25 0 0,0-25 16,0 0-16,0 0 0,-1 0 16,-24-25-16,25 0 15,-25 1-15,-25-26 0,0 25 16,0-25-16,-25 0 0,0 25 15,0-24-15,0 24 16,1 0-16,-1 0 16,50 25-1,-1 25-15,1 25 16,25-26-16,0 1 0,0 25 16,0-25-16,-1 0 15,1 0-15,25 0 16</inkml:trace>
  <inkml:trace contextRef="#ctx0" brushRef="#br0" timeOffset="278421">15091 7422 0,'0'-50'16,"0"25"-16,25 0 0,-25 0 15,-25 25-15,0 0 16,0 0-1,-25 0-15,26 25 0,-1 0 16,-25 0-16,25 0 0,0 0 16,25 0-16,0-1 15,0 1-15,25 0 0,0 0 16,0 0-16,25 0 16,-26-25-16,26 0 0,0 0 15,-25 0-15,25 0 16,-25-25-16,0 0 0,-1 0 15,1 0-15,0 0 0,-25 1 16,0-1-16,-25 0 16,25 0-16,-25-25 0,1 25 15,-1 25-15,0-25 16,25 50 0,25 0-16,0 25 0,-1-25 15,26 49-15,25-24 16,-25 0-16,24 25 0,1-25 15,-25-1-15,25 1 0,-25 0 16,-26 0-16,1-25 16,0 0-16,-25-1 0,-25 1 15,0-25-15,-24 0 16,-1 0-16,0 0 0,0-25 16,0 1-16,-24-26 15,49 25-15,-25-25 0,25 0 16,25 25-16,0-24 0,0 24 15,25 0-15,25-25 16,0 25-16,-1 0 16,1 0-16,0 0 0</inkml:trace>
  <inkml:trace contextRef="#ctx0" brushRef="#br0" timeOffset="278837">16137 6575 0,'-50'-75'16,"-25"1"-16,-24 24 0,-26-25 16,-24 0-16,-50 26 15,-25 24-15,-274 25 16,224 25-16,0 49 0,-25 26 16,-25 49-16,25 26 15,25-1-15,0 50 0,25 0 16,50 0-16,25 25 15,74-25-15,26 25 0,49-24 16,75-26-16,24 0 0,76-25 16,49-24-16,25-51 15,50 1-15,25-50 0,0-25 16,49-25-16,1-50 16,24-50-16,-24-24 0,0-26 15,-1-24-15,-24-50 0,-25 0 16,-50-50-16,-50 0 15,-75-25-15,-49 25 0,-50-25 16,-75 50-16,-74 25 16,-75 25-16,-50 74 0,-100 51 15,-50 74-15,-74 74 0,-74 76 16,-76 74-16,-74 50 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7:02.012"/>
    </inkml:context>
    <inkml:brush xml:id="br0">
      <inkml:brushProperty name="width" value="0.05" units="cm"/>
      <inkml:brushProperty name="height" value="0.05" units="cm"/>
      <inkml:brushProperty name="color" value="#ED1C24"/>
      <inkml:brushProperty name="fitToCurve" value="1"/>
    </inkml:brush>
  </inkml:definitions>
  <inkml:trace contextRef="#ctx0" brushRef="#br0">174 622 0,'75'-25'0,"-50"25"16,0 0-16,0 0 15,0-25 1,0 25 0,-25-24-1,24 24-15,-24-25 16,25 0-1,-25 0 1,0 0 0,0 0-1,-25 25-15,1 0 0,-1 0 0,0 0 16,0 0-16,-25 0 16,25 25-16,-25 0 0,1 0 15,24 0-15,-25 0 0,25-1 16,0 26-16,25-25 15,0 0-15,0 25 0,25-25 16,50 49 0,-50-74-16,24 25 0,1 0 15,25-25-15,-25 0 0,-1 0 16,1-25-16,0 0 16,0 1-16,0-1 0,-25-25 15,-1 0-15,-24 0 16,25 0-16,-25-24 0,0-1 15,0 0-15,0 26 0,-25-26 16,25 25-16,0 0 16,-24 0-16,24 25 0,24 50 31,-24 25-31,25-25 16,-25 25-16,25 0 0,-25 24 15,25-24-15,-25 25 16,0-25-16,25 74 15,-25-49-15,0-25 0,0 0 16,25-1-16,-25 1 16,0-25-16</inkml:trace>
  <inkml:trace contextRef="#ctx0" brushRef="#br0" timeOffset="613">1121 523 0,'0'-75'0,"-25"100"31,25 0-31,0 0 16,0 24-16,0 26 16,0-50-16,0 0 15,0 25-15,0-25 0,25 0 16,-25-1-16,-25-24 31,25-24-15,-25-1-16,0-25 15,-25-124 1,50 124-16,0-25 0,0 0 16,0 1-16,25-1 15,0 0-15,25 25 0,-25 25 16,0 1-16,24-1 15,1 25-15,0 0 0,-25 25 16,25-1-16,-25 1 0,24 0 16,-24 25-16,-25-25 15,0 25-15,0-25 0,0 25 16,-25-26-16,0 1 16,1 0-16,-26 0 0,25 0 15,-25 0-15,25-25 0,0 25 16,0-25-16,50 0 31,0-25-31,25 25 16,-25 0-16,25 0 0,-1 0 15,1 0-15,25 25 0,-50-25 16,25 25-16,-25 25 16,-25-26-16,0 1 0,0 25 15,-50-25-15,25 0 0,-50 0 16,25 0-16,-24 0 15,-1-25-15,-25 25 0,26-25 16,-1 24-16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7:04.104"/>
    </inkml:context>
    <inkml:brush xml:id="br0">
      <inkml:brushProperty name="width" value="0.05" units="cm"/>
      <inkml:brushProperty name="height" value="0.05" units="cm"/>
      <inkml:brushProperty name="color" value="#ED1C24"/>
      <inkml:brushProperty name="fitToCurve" value="1"/>
    </inkml:brush>
  </inkml:definitions>
  <inkml:trace contextRef="#ctx0" brushRef="#br0">103 334 0,'0'-50'0,"-25"25"16,1 0-1,24 50 1,-25 0-16,25 25 15,0 0-15,0 24 0,0 26 16,-25 24-16,25 1 16,0 24-16,0 1 15,0 173-15,0-173 0,25-1 16,-25 1-16,25-1 0,-25 1 16,24-26-16,-24 25 15,0-24-15,25 24 0,-25-24 16,0-1-16,0 1 15,0-1-15,-25-24 0,25-25 16,0-1-16,-24 1 0,24-25 16,0-25-16,0 0 15,0 0-15,0 0 0,24-25 32,1 0-17,75-25 1,24 0-16,-24 0 15,25 0-15,24 25 0,25-25 16,50 0-16,1 0 16,73 25-16,26-25 0,25 25 15,-1 0-15,424 0 16,-373 0-16,-1 25 16,-24 0-16,-1-25 0,-24 25 15,-25 0-15,-51 0 0,1-25 16,-49 25-16,-26-25 15,-25 0-15,-49 0 0,-26 0 16,-49 0-16,0 0 16,-50-25-16,-25 0 15,0 25-15,-25-25 16,0 0-16,25 0 0,-24 25 16,-1-25-16,25 0 0,0 1 15,25-26-15,-25 25 16,25-25-16,0 0 0,0-25 15,0 1-15,0-26 16,0 1-16,0-26 0,0 1 16,-25-1-16,25 1 0,-25-1 15,25 1-15,0-26 16,-25 26-16,25-26 0,0 1 16,0-1-16,0 1 15,0 0-15,0-1 0,25 26 16,-25-26-16,0 51 0,0-1 15,0 0-15,0 51 16,-25-26-16,25 25 0,-24 25 16,-1-25-16,0 50 15,25-25-15,-25 25 0,0-24 16,0 24-16,0 0 0,0 0 16,0 0-16,0 0 15,-24 0-15,-1 0 0,0 0 16,-50 0-16,1 0 0,-26 0 15,-49 0-15,0 0 16,-50 0-16,-25 0 0,-25-25 16,-25 25-16,0 0 15,0 0-15,-25-25 0,26 25 16,-26 0-16,50 0 0,-25 0 16,50 0-16,0 25 15,0-25-15,25 0 0,25 0 16,24 25-16,26-25 15,24 0-15,26 0 0,24 0 16,25 0-16,25 0 0,1 0 16,-1 24-16,0-24 62,0 0-46,0 0-1,0 25-15,0-25 16,0 25 0,0-25-1,25 25-15,-25-25 16,1 25 0,-1-25-1,0 25-15,0-25 16,50 0-1</inkml:trace>
  <inkml:trace contextRef="#ctx0" brushRef="#br0" timeOffset="730">825 807 0,'-24'-25'16,"-1"25"-1,25-25-15,25 0 32,24 25-32,1 0 0,0-25 15,25 25-15,-1-25 0,26 25 16,-25-25-16,-1 25 16,1 0-16,0 0 0,-25-24 15,-25 24-15,-1 0 16</inkml:trace>
  <inkml:trace contextRef="#ctx0" brushRef="#br0" timeOffset="944">1149 657 0,'0'25'0,"0"0"15,25 0 1,-25 0-16,0 25 0,25-25 15,-25 25-15,25-1 16,-25 1-16,0 0 0,25 0 16,-25 0-16,25-1 0,-25 1 15,25 0-15,-25-25 16,25 25-16,-1-50 0</inkml:trace>
  <inkml:trace contextRef="#ctx0" brushRef="#br0" timeOffset="1299">1473 956 0,'-25'-25'16,"25"1"-16,25 24 15,0 0 1,0 24-16,25 1 0,-1 0 15,1 0-15,25 0 16,-25 25-16,-1 0 0,-24-25 16,25-1-16,-50 26 15,0-25-15,0 0 0,0 0 16,-25-25-16,0 0 16,0 0-16,1 0 15,-1-25-15,0 0 16,25-50-16,0 26 15,25-1-15,0 0 0,-1 0 16,1 25-16,0-24 0,25-1 16,-25 25-16,0 25 15,0 0-15</inkml:trace>
  <inkml:trace contextRef="#ctx0" brushRef="#br0" timeOffset="1742">2469 981 0,'0'-25'0,"-25"0"16,0 1-16,25-1 16,-25 25-16,-25-25 15,26 25-15,-1 0 16,0 0-16,-25 50 15,25-1-15,0-24 0,0 25 16,25 0-16,-25-25 16,25 25-16,0-1 0,0-24 15,0 0-15,25 0 16,-25 0-16,25-25 0,0 0 16,0 0-16,0-25 15,0 0-15,-25 0 16,25 0-16,0-49 15,-1 24-15,1 0 0,-25 25 16,0 0-16,25 0 16,-25 0-16,25 25 15,-25 25-15,25 0 16,0 0-16,-25 0 0,25 25 16,0-25-16,-25 0 15,50 74 1,-25-99-16,-1 25 0</inkml:trace>
  <inkml:trace contextRef="#ctx0" brushRef="#br0" timeOffset="2054">2743 1006 0,'0'-50'0,"0"25"0,0 1 16,0-1-16,-25 0 15,25 0 1,0 50-16,0 0 15,25 0-15,-25-1 16,0 26-16,25 0 0,-25-25 16,25 25-16,-25-25 15,25 0-15,-25-1 0,0 1 16,25-25-16,-1 0 16,-24-25-1,0 1-15,0-26 0,25 25 16,-25-25-16,0 0 15,25 0-15,-25 26 0,0-26 16,25 25-16,-25 0 16,0 50-1,0 0-15</inkml:trace>
  <inkml:trace contextRef="#ctx0" brushRef="#br0" timeOffset="2445">3241 1006 0,'0'-25'16,"-25"25"-16,0 0 31,50 0 0,0 25-15,0-25-16,0 0 15,0-25 1,0 25-16,-25-25 16,0 0-1,0 1 1,-25 24-16,25-25 0,-25 25 16,0-25-16,0 25 15,0 0-15,0 25 16,0-25-16,25 25 0,-25-1 15,25 1-15,0 25 0,0-25 16,0 0-16,25 25 16,0-25-16,0 0 0,25-1 15,0 1-15,-25-25 16,49 0-16,-24 0 0</inkml:trace>
  <inkml:trace contextRef="#ctx0" brushRef="#br0" timeOffset="2638">3639 732 0,'-25'-50'16,"25"25"-1,0 50 1,0 0-16,0 0 16,0 0-16,0 25 15,0-25-15,25 25 0,-25-1 16,0 1-16,25 0 0,-25 0 15,25 0-15,0-1 16</inkml:trace>
  <inkml:trace contextRef="#ctx0" brushRef="#br0" timeOffset="2929">4013 1255 0,'-25'-25'0,"50"25"63,25 0-47,0 0-16,-1 0 15,1 0-15,0 0 0,0 0 16,0 0-16,-1-25 15,-24 25-15,25 0 0,-25 0 16,-25-25-16,25 25 16,-50 0-1</inkml:trace>
  <inkml:trace contextRef="#ctx0" brushRef="#br0" timeOffset="3203">4760 907 0,'0'24'47,"0"1"-32,25 0-15,-25 25 16,25-25-16,-25 25 16,0-25-16,25 24 0,-25-24 15,0 0-15,0 0 16,25 0-16</inkml:trace>
  <inkml:trace contextRef="#ctx0" brushRef="#br0" timeOffset="3368">4760 583 0,'-25'-25'0,"25"50"31,0 0-15,0 0-1</inkml:trace>
  <inkml:trace contextRef="#ctx0" brushRef="#br0" timeOffset="3842">5258 857 0,'25'0'31,"-50"0"-15,-25 25-1,25-25-15,0 0 0,1 25 16,-26-25-16,25 24 16,0-24-16,25 25 0,-25-25 15,25 25-15,0 0 0,25 0 16,-25 0-16,25 0 15,0 0-15,0 0 0,24-25 16,-24 25-16,0-25 16,0 24-16,0-24 0,0 0 15,0-24-15,0-1 0,0 0 16,-25-25 0,0 25-16,0-25 0,0-49 31,0 49-31,0 0 0,0 0 0,0 0 15,0 1-15,0-1 0,0 0 32,0 25-32,-25 50 0,25 0 15,0 25-15,0-1 16,0 26-16,25 25 0,-25-1 16,0 1-16,25 25 0,-25-1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2:02.118"/>
    </inkml:context>
    <inkml:brush xml:id="br0">
      <inkml:brushProperty name="width" value="0.05" units="cm"/>
      <inkml:brushProperty name="height" value="0.05" units="cm"/>
      <inkml:brushProperty name="color" value="#ED1C24"/>
      <inkml:brushProperty name="fitToCurve" value="1"/>
    </inkml:brush>
  </inkml:definitions>
  <inkml:trace contextRef="#ctx0" brushRef="#br0">23 224 0,'-24'-25'16,"24"1"0,0 48 31,24 1-32,-24 0-15,0 0 16,25-25-16,-25 25 0,25 0 15,0 0-15,0 0 16,0-25-16,0 0 16,0 0-16,0 0 0,25 0 15,-50-25-15,24 0 16,1 0-16,0 0 0,-25 0 16,0 0-16,0 0 0,0 1 15,0-1-15,-25 0 16,0 0-1,25 0-15,-24 25 16</inkml:trace>
  <inkml:trace contextRef="#ctx0" brushRef="#br0" timeOffset="320">422 75 0,'25'0'16,"-25"-25"-16,0 0 31,25 25-31,0 0 0,0-25 16,-1 25-16,1 0 15,0 0-15,0 0 0,0 0 16,0 0-16,0 25 0,0-25 16,-25 25-16,0 0 15,-25 0-15,0 0 0,0 0 16,25 0-16,-25-1 15,0-24-15,0 25 0,25 0 16,25-25 0,0 0-16,25 0 15,0 0-15,24 0 0,1 0 16,0-25-16,0 25 16,-26 0-16,26 0 0</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7:10.034"/>
    </inkml:context>
    <inkml:brush xml:id="br0">
      <inkml:brushProperty name="width" value="0.05" units="cm"/>
      <inkml:brushProperty name="height" value="0.05" units="cm"/>
      <inkml:brushProperty name="color" value="#ED1C24"/>
      <inkml:brushProperty name="fitToCurve" value="1"/>
    </inkml:brush>
  </inkml:definitions>
  <inkml:trace contextRef="#ctx0" brushRef="#br0">479 374 0,'0'-25'0,"0"0"16,24 25-16,-24-25 15,0 0-15,25 0 0,-25 0 16,-25 0 0,1 25-1,-26 25-15,0 0 0,0-25 16,-124 125 0,124-76-16,0 1 15,25 0-15,0 0 0,25 0 16,0-1-16,25 1 15,0 0-15,25-25 0,0 25 16,25-50-16,24 25 16,-24-25-16,24 0 0,1 0 15,-25-25-15,24 0 0</inkml:trace>
  <inkml:trace contextRef="#ctx0" brushRef="#br0" timeOffset="460">1226 324 0,'0'-25'16,"24"25"15,1 25-15,-25 0-16,25 0 15,0 24-15,0 1 0,0 0 16,0 0-16,-25-25 15,25 24-15,-25 26 16</inkml:trace>
  <inkml:trace contextRef="#ctx0" brushRef="#br0" timeOffset="752">1101 299 0,'-25'-25'0,"0"-25"0,0 25 16,25 0-16,50-24 16,0 24-16,0 25 15,49 0-15,-24 0 0,50 25 16,-26-1-16,1 1 16,-25 0-16,74 50 15,-99-50-15,-50 25 0,0-25 16,0 24-16,-25-24 15,-25 0-15,0 25 0,-24-25 16,-1 0-16,0 0 16,0 0-16,1-25 0,24 0 15,0 0-15,0 0 0</inkml:trace>
  <inkml:trace contextRef="#ctx0" brushRef="#br0" timeOffset="1100">2720 25 0,'-50'-25'16,"0"25"-1,0 0-15,-24 0 0,24 0 16,-25 25-16,0-25 0,26 25 15,-1-25-15,0 25 16,50 25 0,0-26-16,25 1 0,0 0 0,25 25 15,-1-25-15,26 25 16,0-25-16,99 74 16,-124-74-1,-25 0-15,0 0 0,-50 0 16,-25 0-16,0-25 15,-25 25-15,1 0 16,-1-25-16,0 0 0,1 0 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7:12.378"/>
    </inkml:context>
    <inkml:brush xml:id="br0">
      <inkml:brushProperty name="width" value="0.05" units="cm"/>
      <inkml:brushProperty name="height" value="0.05" units="cm"/>
      <inkml:brushProperty name="color" value="#ED1C24"/>
      <inkml:brushProperty name="fitToCurve" value="1"/>
    </inkml:brush>
  </inkml:definitions>
  <inkml:trace contextRef="#ctx0" brushRef="#br0">254 520 0,'-25'-25'15,"0"25"1,25 25 0,0 25-1,25 0-15,-25 0 0,25-1 0,0-24 16,-1 25-16,1 0 16,0-25-16,-25 0 0,25 0 15,-25-1-15,-25-48 31,0-1-15,-24-25-16,24 25 0,-25-25 16,0 0-16,0-24 0,25-1 15,-24 0-15,24 1 16,25-1-16,0 0 0,0 0 16,0 1-16,74-1 15,-24 50 1,25 0-16,-25 25 0,24 25 15,1 0-15,0 0 0,-25 0 16,-1 25-16,1-1 0,0 1 16,-25 0-16,-25 0 0,0 0 15,0-1-15,-25-24 16,-25 25-16,0 0 0,25-25 16,-24 0-16,-1 0 15,25 0-15,-25-1 0,25-24 16,25 25-16,25-25 15,0 0-15,0-25 16,50 25-16,-26 0 0,26 0 16,0 0-16,0 0 15,-1 0-15,-24 25 0,0 0 16,0 0-16,-50 25 16,-25 25-16,-25-26 15,-50 26-15,26-50 16,-1 0-16,0-25 15,1 0-15,-1 0 0,50 0 16,-25-25-16,50 0 0</inkml:trace>
  <inkml:trace contextRef="#ctx0" brushRef="#br0" timeOffset="301">1324 321 0,'25'0'0,"0"0"15,-50 25 1,-24 25-16,24-25 16,-25 24-16,0 1 0,25 0 15,0 0-15,25 0 0,0-1 16,25-24-16,0 0 16,25 0-16,25 0 0,-1 0 15,76-25 1,-76-25-16,-24 0 0,25 0 15,-25 0-15,-25-25 0,-1 1 16,-24-1-16,-49 0 16,-1 0-16,0 0 0,-25 1 15,-24 24-15,24 25 16,-25 0-16,-24 0 0,24 50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7:13.926"/>
    </inkml:context>
    <inkml:brush xml:id="br0">
      <inkml:brushProperty name="width" value="0.05" units="cm"/>
      <inkml:brushProperty name="height" value="0.05" units="cm"/>
      <inkml:brushProperty name="color" value="#ED1C24"/>
      <inkml:brushProperty name="fitToCurve" value="1"/>
    </inkml:brush>
  </inkml:definitions>
  <inkml:trace contextRef="#ctx0" brushRef="#br0">421 438 0,'-25'-25'0,"25"0"16,-25 25-16,0-25 0,25 0 16,-25 25-16,25-25 15,0 50-15,0 0 16,25 50-16,-25 0 0,25 24 16,-25 26-16,25 24 15,-25 25-15,25 1 0,-25 24 16,0 0-16,0 0 15,0 1-15,0-1 0,0 0 16,0-25-16,-25 26 0,25-26 16,-25 0-16,0-24 15,25-1-15,-25 0 0,25-24 16,-25-25-16,25 24 16,0-49-16,-25-1 0,25 1 15,0-25-15,0 0 0,0-25 16,0 0-16,25-25 15,-25 25-15,25-25 0,0 0 16,25 0-16,0 0 16,-1-25-16,51 25 0,0-25 15,24 25-15,26-25 0,24 0 16,50 0-16,50 25 16,25-50-16,25 25 0,49 0 15,25 0-15,26 1 16,-1-26-16,0 25 15,1 0-15,-26 0 0,-24 0 0,-26 0 16,-24 25-16,-50-25 16,-25 0-16,-50 25 0,-24 0 15,-26-24-15,-49 24 0,-1-25 16,-49 25-16,-25 0 16,0-25-16,-25 0 0,-25 0 15,0 0 1,0 0-16,0 0 0,0-25 15,0 26-15,1-26 16,-1 25-16,0-50 0,-25 25 16,25-24-16,0-26 0,0 0 15,-25-24-15,26-26 16,-26 1-16,25-25 0,0-1 16,0 1-16,0-25 0,0 25 15,0-26-15,25 26 16,0 0-16,-25-1 0,25 26 15,0 25-15,0-1 16,0-74 0,0 124-16,0 25 0,0 0 0,0 1 15,0-26 1,0 50-16,0 0 16,0 0-16,0 0 15,-25 0 1,1 25-16,-26 0 0,-25-24 15,0 24-15,-49 0 16,-1 0-16,-49 0 0,-50 0 16,-25 24-16,-50 1 15,0 0-15,-74 0 0,-1 0 16,-24 0-16,-26 25 16,1 0-16,0-1 0,-1-24 15,26 25-15,24 0 0,51-25 16,24 0-16,50 0 15,25-25-15,74 0 0,26 25 16,24-25-16,75 0 0,0 0 16,25-25-16,25 25 15,25-25-15,-25 25 0,50-25 16,-25 25-16,-1-25 16</inkml:trace>
  <inkml:trace contextRef="#ctx0" brushRef="#br0" timeOffset="682">1193 1309 0,'-25'0'0,"25"-24"0,-25-1 15,0 25 1,25-25-1,25 25 1,0 0-16,25-25 0,-1 25 16,1-25-16,0 25 0,25-25 15,-25 0-15,-1 25 16,1-25-16,-25 25 0,0-25 16,-50 25-1,0 0-15,-25 25 16,25-25-16,-24 0 0,-1 25 15,0-25-15,0 0 16,25 25-16,0-25 0,1 25 16,24 0-1,0 0-15,24 0 16,-24 0-16,25 24 0,0-24 16,-25 25-16,25 0 15,-25 0-15,25-25 0,-25 24 16,25-24-16,-25 0 15,0 0-15</inkml:trace>
  <inkml:trace contextRef="#ctx0" brushRef="#br0" timeOffset="1057">1541 1509 0,'-25'-25'16,"25"0"-1,25 25 1,0 0 0,0 25-16,0-25 0,25 25 15,-25-25-15,0 25 16,0-1-16,24 26 15,-24-25-15,-25 0 16,-25-25 0,0 0-16,1 0 15,24-25-15,-25 25 0,0-25 16,25 0-16,-25 0 16,25 1-16,0-51 15,25 50-15,0 0 16,-25 0-16,25 25 0,-1 0 15,1 0-15</inkml:trace>
  <inkml:trace contextRef="#ctx0" brushRef="#br0" timeOffset="1664">1990 1434 0,'25'-25'15,"-25"0"1,0 0-16,0 0 15,-25 25-15,25-25 16,-25 1-16,0 24 16,25 24-1,0 1 1,-25 0-16,25 0 0,0 0 16,0 0-1,0 0-15,0 0 0,0 0 16,25-25-1,0 0-15,0 0 16,-25-25 0,25 25-16,-25-25 15,0 0-15,0 0 0,24 25 16,-24-25-16,0 0 16,0 50-1,25 0 1,0 0-16,-25 0 15,25 0-15,0 0 0,0 0 16,25-1-16,-25-24 0,0 25 16,-1-25-16,1 0 15,-25-25-15,25 1 0,-25-1 16,25 0-16,-25 0 16,0-25-16,0 0 15,-25-49-15,0 49 0,25 25 16,-25-25-16,1 0 15,-1 25-15,0 1 0,0 24 16,25 24 0,0 1-1,50 75-15,-25-50 16,-1-25-16,1 24 0,0 1 16,0 0-16,0-25 0,0 25 15,0-25 1,-25 0-16,25-1 0</inkml:trace>
  <inkml:trace contextRef="#ctx0" brushRef="#br0" timeOffset="2114">2537 1409 0,'-24'-25'31,"24"0"-15,0 0-1,0 0 32,24 25-47,-24-24 16,0-1-16,0 0 16,0 0-1,0 50 1,0 0-1,-24 0-15,24-1 16,-25 26-16,25 0 0,-25-25 16,25 25-16,-25 0 15,25-1-15,0-24 0,0 25 16</inkml:trace>
  <inkml:trace contextRef="#ctx0" brushRef="#br0" timeOffset="2521">2762 1434 0,'-25'0'0,"0"0"16,0 0-16,50 0 62,0-25-46,0 0-16,-1 0 15,-24 0 1,0 0 0,-24 1-16,-1 24 15,0 0 1,0 0-16,0 24 15,25 1-15,-25 0 16,25 0-16,0 0 16,0 0-16,25 0 0,0 0 15,-25 0-15,25 0 0,25-25 16,-26 24-16,1-24 16,0 0-16,25 0 0,-25 0 15</inkml:trace>
  <inkml:trace contextRef="#ctx0" brushRef="#br0" timeOffset="2809">2811 961 0,'0'-25'15,"0"50"32,25-25-47,-25 25 16,25 0-16,-25 0 0,25 24 16,0 1-16,-25 0 15,25 0-15,0 0 0,0-1 16,0 1-16,-1 0 0,-24 0 15,0-25-15</inkml:trace>
  <inkml:trace contextRef="#ctx0" brushRef="#br0" timeOffset="3502">3359 1583 0,'25'0'63,"0"0"-48,0 0-15,0 0 16,0-25-16,0 25 16</inkml:trace>
  <inkml:trace contextRef="#ctx0" brushRef="#br0" timeOffset="3737">3583 1235 0,'0'-25'16,"0"0"-1,0 50 16,0 0-31,25-25 0,-25 25 0,0 0 16,25 24-16,-25-24 0,25 0 16,-25 25-16,0-25 15,25 0-15,-25 0 0,0 0 16</inkml:trace>
  <inkml:trace contextRef="#ctx0" brushRef="#br0" timeOffset="3903">3534 1036 0,'0'-25'16,"-25"25"0,25-25-16</inkml:trace>
  <inkml:trace contextRef="#ctx0" brushRef="#br0" timeOffset="4341">3982 1260 0,'25'0'0,"-25"-25"16,-25 25-1,0 0-15,0 0 16,0 0-16,0 0 16,0 0-16,0 25 0,0-25 15,1 25-15,24-1 16,-25 26 0,25-25-16,0 0 15,25 0-15,-1-25 16,1 0-16,0 0 0,0 0 15,0-25-15,0 25 16,0-25-16,0 0 0,0 0 16,-25 0-16,0-24 0,0 24 15,0-25-15,0 25 16,0-25-16,-25 25 0,25-24 16,-25 24-16,0 0 15,25 50 1,0 0-1,25 24-15,-25 1 16,25 0-16,-25 0 0,25 0 16,0-1-16</inkml:trace>
  <inkml:trace contextRef="#ctx0" brushRef="#br0" timeOffset="5076">4779 1210 0,'0'-25'16,"0"0"-16,0 0 0,0 0 15,-25 0-15,25-24 0,-25 24 16,0 0-16,-25 0 15,25 0-15,0 25 0,0-25 16,-24 25-16,24 25 16,0-25-16,0 25 0,25 0 15,-25 25-15,25-26 0,0 1 16,0 25-16,25-25 16,0 50-1,0-25-15,0-26 0,0-24 16,-1 0-1,1 0-15,0 0 0,0-24 16,0-1 0,-25 0-16,25 0 0,-25 0 15,25-25-15,-25 0 16,0 1-16,0 24 16,0 50-1,0-1 1,0 1-16,25 0 0,-25 25 15,25-25-15,-25 25 16,25-25-16,-1 0 0,-24-1 16,25-24-16,0 0 15,0 0-15,0-24 16,0-1-16,0 0 16,0-25-16,0 25 0,0-25 15,-1 0-15,-24 1 16,25-1-16,-25 0 0,0 0 15,0 25-15,0 0 16,-25 1-16,1 24 0,-1 0 16,0 24-16,0 1 0,25 0 15,-25 0-15,0 0 16,25 25-16,25-25 0,0 25 16,0-26-16,25 26 15,-26-25-15,26 0 0,0 0 16,0 25-16,0-25 15,-25 0-15,-1 24 16,-48-24-16,-26 0 0</inkml:trace>
  <inkml:trace contextRef="#ctx0" brushRef="#br0" timeOffset="5640">2587 2480 0,'-50'-25'0,"50"0"0,50 25 15,0-25 1,0 0-16,25 0 16,24 0-16,1 1 0,-26-1 0,26 0 15,-25 25-15,0-25 16,-26 25-16,1-25 0,-25 25 16</inkml:trace>
  <inkml:trace contextRef="#ctx0" brushRef="#br0" timeOffset="5802">3035 2206 0,'-24'0'16,"24"25"-1,0 0-15,0 0 0,24 0 16,1 24-16,-25 26 0,25-25 16,0 25-16,-25-1 15,25 1-15,0 0 0,-25-1 16,25-24-16,-25 0 0,25 0 15</inkml:trace>
  <inkml:trace contextRef="#ctx0" brushRef="#br0" timeOffset="6133">3359 2555 0,'25'-25'16,"0"25"-16,25 0 16,-25 25-16,25-25 15,-1 24-15,26 51 16,-50-50-16,0 0 16,0 25-16,0-25 0,-25 0 15,0-1-15,-25 1 0,0 0 16,0-25-16,0 0 15,0 0-15,-25-25 16,50 0-16,-25-24 16,25 24-16,25-25 0,-25 0 15,25-25-15,0 26 16,25-1-16,-25 25 0,25 0 16,-25 0-16</inkml:trace>
  <inkml:trace contextRef="#ctx0" brushRef="#br0" timeOffset="6554">4131 2480 0,'0'-25'16,"0"0"0,-25 25-1,0-25 1,0 25-16,1 0 0,-1 25 15,0 0-15,25 0 16,-25 0-16,0 0 0,25 0 16,0-1-16,0 26 0,0-25 15,0 0-15,25 25 16,0-25-16,-25 0 16,25-25-16,0 0 15,-1-25 1,-24 0-1,25-50-15,-25 50 16,0 0-16,0-24 0,25 24 16,-25-25-16,0 25 0,0 0 15,25 25 1,-25 25-16,25 0 16,-25 0-16,25 25 15,0-1-15,0-24 0,0 25 16,0 0-16,-1-25 0,1 0 15</inkml:trace>
  <inkml:trace contextRef="#ctx0" brushRef="#br0" timeOffset="6863">4430 2480 0,'-25'-50'15,"25"25"-15,-25 25 0,25-25 16,0 50 15,25-25-31,0 25 0,0 0 16,0 25-16,0-25 15,0 0-15,0-1 0,-1 1 16,1 0 0,0-25-16,-25-25 15,0 0 1,0 1-1,0-26-15,0 25 0,0-25 16,-25-25 0,25 50-16,0 1 0,0-1 15,0 0-15</inkml:trace>
  <inkml:trace contextRef="#ctx0" brushRef="#br0" timeOffset="7246">4953 2405 0,'0'25'15,"-25"-25"-15,50 0 63,0 0-63,0 0 15,0-25-15,0 25 16,-1-25-16,1 0 16,-25 0-16,0 1 15,0-1 1,-25 0-16,1 25 0,-1 0 16,0-25-16,0 25 15,0 0-15,0 25 16,0 0-16,25 0 0,0-1 15,0 26 1,25-25-16,0 25 0,0-25 0,0 0 16,0 25-16,24-50 0,-24 24 15,25 1-15,-25-25 16,25 0-16</inkml:trace>
  <inkml:trace contextRef="#ctx0" brushRef="#br0" timeOffset="7449">5252 2081 0,'0'-24'0,"-25"-1"15,25 0-15,0 50 16,25 24 0,-25-24-16,25 25 15,0 0-15,-1 25 0,1-26 16,0 26-16,-25 0 15,25 0-15,0-26 0,-25 1 16,0 0-16</inkml:trace>
  <inkml:trace contextRef="#ctx0" brushRef="#br0" timeOffset="7884">5700 1957 0,'-25'0'0,"25"-25"16,0 50 15,0 0-16,25 0-15,-25 25 16,25-26-16,-25 26 0,25 0 16,-25 0-16,25 0 0,0-1 15,-25 1-15,25 0 16,-1 25 0,-24-50-16,0 0 0</inkml:trace>
  <inkml:trace contextRef="#ctx0" brushRef="#br0" timeOffset="8130">6173 1957 0,'-25'0'16,"25"25"-1,0 0 1,25 0-16,-25 24 16,25-24-16,-25 25 15,25 0-15,0 25 16,0-26-16,-25 1 16,25-25-16</inkml:trace>
  <inkml:trace contextRef="#ctx0" brushRef="#br0" timeOffset="8371">5924 1957 0,'-25'-50'16,"0"25"-16,25-25 16,0 26-16,0-1 0,25 25 15,0 0-15,75 25 16,-26 24-1,1 1-15,0 0 0,0 0 16,-1 0-16,1 24 16,-25 1-16,-25-25 0,-25 24 15,-50 1-15,-124 75 16,24-76-16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7:29.106"/>
    </inkml:context>
    <inkml:brush xml:id="br0">
      <inkml:brushProperty name="width" value="0.05" units="cm"/>
      <inkml:brushProperty name="height" value="0.05" units="cm"/>
      <inkml:brushProperty name="color" value="#ED1C24"/>
      <inkml:brushProperty name="fitToCurve" value="1"/>
    </inkml:brush>
  </inkml:definitions>
  <inkml:trace contextRef="#ctx0" brushRef="#br0">4457 1677 0,'-25'-25'16,"25"50"0,0 0-1,0 0-15,0 0 16,25 25-16,-25 0 0,0-1 16,25 1-16,-25 25 15,25-25-15,-25 0 0,0-1 16,0 1-16,0-25 0,0 0 15,0 0-15,-25-75 32,0 25-17,25-25-15,-25 1 0,-25-26 16,26 0-16,-1 0 0,0-24 16,0 24-16,0-25 15,25 26-15,0-26 0,0 25 16,0 26-16,50-26 15,-25 50-15,49-25 0,-24 50 16,50 0-16,-25 25 0,-1 0 16,1 0-16,-50-25 0,25 50 15,-1 0-15,-24-1 0,-25 26 16,0-25-16,-25 0 16,-24 24-16,-26-24 0,25-25 15,-25 25-15,1-25 0,24 0 16,0 0-16,0-25 15,25 0-15,25-25 16,25 25 0,0-25-16,0 25 15,0 0-15,25 0 0,0 25 16,-1 0-16,1 0 16,25 24-16,-25 1 0,0 0 15,-26 0-15,51 24 16,-25-24-16,-25-25 15,0 0-15</inkml:trace>
  <inkml:trace contextRef="#ctx0" brushRef="#br0" timeOffset="439">5130 1578 0,'0'-25'0,"0"0"0,0 0 15,24 25 1,26 100 0,-25-51-1,0 1-15,0 25 0,0-25 16,-25 0-16,25 24 0,-25-24 16,0 0-16,0-25 0,0 0 15,0 0-15,-25-25 16,25-25-1,-25-25-15,25 0 16,-25 0-16,0-24 0,25-1 16,-25-25-16,25 1 15,-25 24-15,25-25 0,0 26 16,0-1-16,25 0 0,-25 25 16,25 25-16,0 25 15,25 25-15,0 0 0,-1 25 16,1 0-16,0 25 15,0-1-15,0 1 0,-1 0 16,1-1-16,-25 1 0,0 0 16,0 0-16,0 24 15,0-49-15,-25 0 16,0-25-16</inkml:trace>
  <inkml:trace contextRef="#ctx0" brushRef="#br0" timeOffset="582">5279 1702 0,'-50'-25'0,"25"0"0,25 0 15,25 25 1,0 0-16,0-24 16,25 24-16,24 0 0</inkml:trace>
  <inkml:trace contextRef="#ctx0" brushRef="#br0" timeOffset="810">5877 1378 0,'0'-24'0,"-25"-1"15,25 0-15,-25 0 0,25 0 16,25 25 0,-25 25-16,25 0 0,0 0 15,24 24-15,1 101 16,0-75-16,-25-1 15,0 1-15,0 0 16,0 49-16,-1-49 16,-24-50-16,0 25 0,0-25 15,-24-25-15,24-25 16</inkml:trace>
  <inkml:trace contextRef="#ctx0" brushRef="#br0" timeOffset="1020">5926 1528 0,'0'-75'15,"-24"0"-15,24 1 16,0-1-16,24 25 0,1 0 16,0 26-16,25 24 0,0 0 15,0 0-15,-1 24 16,26 1-16,-25 0 0,-25 25 16,25 50-1,-50-51-15,-25-24 16,-25 25-16,0-25 0,0 0 15,-24 0-15,-1 0 16,0 0-16,1-25 0</inkml:trace>
  <inkml:trace contextRef="#ctx0" brushRef="#br0" timeOffset="1556">6225 208 0,'-99'-75'0,"-1"50"15,-24 25-15,-26 0 0,1 0 16,-51 25-16,1 0 0,0 0 16,-25 25-16,0 25 15,25 24-15,-1 1 0,26 0 16,0 24-16,74 25 15,1 1-15,24-1 0,50 1 16,25 24-16,25-25 0,25 26 16,24-1-16,26-25 15,0 26-15,24-26 0,1-24 16,24-1-16,25-24 16,-24-1-16,24-24 0,0 0 15,26-25-15,-1-25 0,0-1 16,0-24-16,-24-24 15,173-51 1,-174 0-16,-49 0 0,-1-49 16,-24-1-16,-25-24 0,-1 0 15,-24-26-15,-25-24 0,-25 25 16,0-26-16,-50-148 16,-24 174-16,-1-1 15,0 26-15,-24-1 0,-26 1 16,-24 49-16,24-24 15,-49 49-15,25 0 16,-1 26-16,-124-1 16,150 50-16,24 0 0,25 25 15,1 25-15,24-1 16</inkml:trace>
  <inkml:trace contextRef="#ctx0" brushRef="#br0" timeOffset="2280">124 3097 0,'-25'0'0,"-24"0"0,24 0 15,0 0-15,50-25 16,0 25 0,49-25-16,51-25 0,-1 25 15,51-25-15,24 1 0,50-26 16,-25 0-16,50 0 16,-25 1-16,-25-26 0,-25 25 15,0 1-15,-74 24 0,-1 0 16,-49 0-16,-25 25 15,-25 1-15,-25-1 0,-25 25 16,0 0-16,0 0 16,-25 0-16</inkml:trace>
  <inkml:trace contextRef="#ctx0" brushRef="#br0" timeOffset="2540">2390 1901 0,'-25'-24'0,"1"-1"16,48 25-1,1 0 1,0 0-16,25 0 0,0 0 16,0 25-16,-1-1 15,26 26-15,-25-25 0,50 75 16,-51-26-1,-24-24-15,-25 0 0,0 0 16,0 0-16,-50-1 0,1 1 16,-1 0-16,-25 0 15</inkml:trace>
  <inkml:trace contextRef="#ctx0" brushRef="#br0" timeOffset="3228">7719 1976 0,'0'-25'16,"-25"25"-16,50 0 31,25 25-16,0-25-15,25 25 0,24 0 16,1 0-16,24 25 16,1-25-16,24 24 0,1-24 15,-1 25-15,-24-25 16,-1 0-16,-24 0 0,-1 0 16,-24-25-16,25 25 15,-100-50-15</inkml:trace>
  <inkml:trace contextRef="#ctx0" brushRef="#br0" timeOffset="3434">8865 1926 0,'0'-25'0,"0"1"15,0-1-15,25 25 16,25 0-1,-26 25-15,26-1 0,0 1 16,0 25-16,0 0 0,-1 0 16,-24 24-16,-25-24 15,-25 0-15,-49 25 0,-26-1 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7:41.519"/>
    </inkml:context>
    <inkml:brush xml:id="br0">
      <inkml:brushProperty name="width" value="0.05" units="cm"/>
      <inkml:brushProperty name="height" value="0.05" units="cm"/>
      <inkml:brushProperty name="color" value="#ED1C24"/>
      <inkml:brushProperty name="fitToCurve" value="1"/>
    </inkml:brush>
  </inkml:definitions>
  <inkml:trace contextRef="#ctx0" brushRef="#br0">53 579 0,'-25'-24'16,"0"-1"-16,25 0 15,0 0 1,0 0-16,25 0 0,-25 0 16,25-25-16,-25 25 0,25-24 15,0-1-15,-1 0 16,1 0-16,25 25 0,0-24 15,50-1 1,-26 50-16,-24 0 0,25 25 16,-25-25-16,-1 25 0,-24 24 15,25 1-15,-50 0 0,25 0 16,-25 0-16,0-1 16,-25 1-16,0 25 0,-25-25 15,25-1-15,-24 1 16,-1 0-16,25 25 0,0-50 15,0 25-15,25-1 16,0-24-16,0 25 0,0-25 16,25 0-16,0-25 0</inkml:trace>
  <inkml:trace contextRef="#ctx0" brushRef="#br0" timeOffset="365">675 1327 0,'-25'0'16,"0"0"-16,25-25 16,25 25 30,-25 25-30,0-1 15,0-48 32,25 24-63,-25-25 15,25 25-15,0 0 16,-25-25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7:44.646"/>
    </inkml:context>
    <inkml:brush xml:id="br0">
      <inkml:brushProperty name="width" value="0.05" units="cm"/>
      <inkml:brushProperty name="height" value="0.05" units="cm"/>
      <inkml:brushProperty name="color" value="#ED1C24"/>
      <inkml:brushProperty name="fitToCurve" value="1"/>
    </inkml:brush>
  </inkml:definitions>
  <inkml:trace contextRef="#ctx0" brushRef="#br0">0 350 0,'25'0'0,"24"-25"0,1 25 16,50-25-16,-1 25 0,26-25 15,-1 0-15,26 0 16,149-50 0,-150 51-16,-24-1 0,-1 0 0,1 0 15,-51 0-15,1 25 16,-25-25-16,-25 25 0,0 0 15,0 0-15,-50 0 32,0 0-17</inkml:trace>
  <inkml:trace contextRef="#ctx0" brushRef="#br0" timeOffset="292">323 499 0,'75'-25'0,"0"0"15,0 25-15,24-25 0,1-24 16,24 24-16,200-50 16,-175 25-16,26 25 15,-1-25-15,0 26 0,-24-26 16,-1 25-16,-49 25 0,-1-25 16,-49 25-16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8:30.736"/>
    </inkml:context>
    <inkml:brush xml:id="br0">
      <inkml:brushProperty name="width" value="0.05" units="cm"/>
      <inkml:brushProperty name="height" value="0.05" units="cm"/>
      <inkml:brushProperty name="color" value="#ED1C24"/>
      <inkml:brushProperty name="fitToCurve" value="1"/>
    </inkml:brush>
  </inkml:definitions>
  <inkml:trace contextRef="#ctx0" brushRef="#br0">503 1794 0,'24'0'0,"-48"-25"0,24 0 16,0 1-16,-25-26 15,0 25-15,0 0 16,0 25-16,0 0 15,0 25-15,0 0 0,-25 0 16,25 24-16,-24 1 0,-1 25 16,25 0-16,-25-1 15,25 1-15,0 25 0,0-1 16,25-24-16,0 25 16,25-26-16,0-24 0,0 25 15,25-50-15,0 0 0,24 0 16,1-25-16,0-25 15,0 0-15,-1-25 0</inkml:trace>
  <inkml:trace contextRef="#ctx0" brushRef="#br0" timeOffset="331">851 2093 0,'-25'-25'0,"0"25"15,0 0-15,1 25 16,-26 0-1,25 0-15,25 0 0,-25 0 16,25 0-16,0 24 16,0-24-16,0 25 0,25-25 15,-25 0-15,25 25 16,0-50-16,0 25 0,24 0 16,-24-25-16,25 0 0,0-25 15,0 0-15,-25 0 16,24 0-16,-24-25 0,0 25 15,0-25-15,-25 25 16,-25-24-16,0 24 0,0 0 16,-24-25-16,-1 50 0,0-25 15,0 25-15,25 0 16,-49 0 0,49 25-16,0-25 0,25 25 15</inkml:trace>
  <inkml:trace contextRef="#ctx0" brushRef="#br0" timeOffset="762">1349 1844 0,'-25'0'15,"0"0"-15,0 0 16,50 25 15,-25 0-31,25 0 0,0 0 16,0 0-16,-25 24 15,25-24-15,0 25 0,0 0 16,-25-25-16,0 25 16,0-26-16,0 1 0,0 0 15,0-50 16,25-74-15,0 24-16,-25 25 16,24 0-16,1-24 0,0 24 15,-25 0-15,25 0 0,0 25 16,0 25-16,0 0 16,0 0-16,0 25 0,0 25 15,0-25-15,-1 25 0,1-25 16,-25 25-16,25-26 15,-25 26-15,25-25 0,-25 0 16,25-25-16</inkml:trace>
  <inkml:trace contextRef="#ctx0" brushRef="#br0" timeOffset="977">2022 1271 0,'0'-49'15,"0"24"-15,-25 0 16,25 75 0,25-26-16,-25 51 0,24-25 15,-24 25-15,25-1 16,25 76 0,25-1-16,-50-99 15,0 0-15,0 0 0,-1-26 16,1 26-16</inkml:trace>
  <inkml:trace contextRef="#ctx0" brushRef="#br0" timeOffset="1297">2221 1894 0,'-25'-25'15,"0"-25"-15,25 0 16,-25 1-16,25 24 0,0 0 16,25 0-16,0 0 15,0 0-15,0 25 0,24 0 16,-24 0-16,50 0 0,-25 0 15,0 0-15,-1 0 16,1 25-16,0-25 0,0 25 16,-25 0-16,0 0 0,0 0 15,-25-1-15,0 1 16,0 0-16,-25 0 16,0-25-16,0 0 15,0 0-15,25-25 0,-25 0 16,25 0-16,0-24 0,0-1 15,0 0-15,25 0 16,0-24-16,0 24 0,25-25 16,-1 50-16,1-25 15,0 25-15,0 25 0</inkml:trace>
  <inkml:trace contextRef="#ctx0" brushRef="#br0" timeOffset="1646">3242 1371 0,'-25'0'31,"0"0"-31,0-25 16,0 25-1,25 25-15,0 0 16,-25 0-16,25 0 16,0 0-16,0 24 0,0-24 15,0 25-15,25-25 0,0 0 16,0 0-16,0 0 15,25 0-15,-25-25 0,24 0 16,-24-25-16,25 0 16,-25 0-16,0 0 0,0-25 15,-25 0-15,0 1 0,-25-1 16,0 0-16,0 0 16,-50-49-1,1 49-15,49 50 0,-25 0 16,50 25-16,-25 0 15,0 49 1,25-49-16,25 0 0,0 0 16</inkml:trace>
  <inkml:trace contextRef="#ctx0" brushRef="#br0" timeOffset="1854">3491 898 0,'-25'-50'15,"25"0"-15,-25 0 0,25 1 16,0 24-16,25 25 16,0 49-1,0 1-15,24 25 16,1 0-16,-25 24 0,25-24 16,-25 25-16,0-1 15,0 1-15,0-25 0,-25-1 16,0-24-16</inkml:trace>
  <inkml:trace contextRef="#ctx0" brushRef="#br0" timeOffset="2357">4387 1072 0,'-25'0'0,"0"0"16,25-25 15,25 0 31,0 0-62,25 25 16,-25-25-16,25 25 16,-25-24-16,49-1 15,-24 0-15,-25 25 16</inkml:trace>
  <inkml:trace contextRef="#ctx0" brushRef="#br0" timeOffset="2753">5159 425 0,'-25'-25'16,"0"25"-16,0 0 0,-24-25 15,24 25-15,-25 0 16,25 0-16,-75 25 16,100 0-1,-24-25-15,24 25 0,0-1 16,24 1-16,-24 0 0,50 25 15,-25-25-15,25 0 16,0 25-16,24-25 0,1-1 16,-25 26-16,25-25 15,-26 0-15,26 25 16,-50-25-16,-25 0 0,0 0 16,-25-1-16,0 1 15,-25-25-15,1 25 0,-1-25 16,-25 0-16,25 0 0,1-25 15,-1 0-15</inkml:trace>
  <inkml:trace contextRef="#ctx0" brushRef="#br0" timeOffset="2953">5408 101 0,'50'-50'15,"-25"50"-15,0 0 0,-25 25 16,25 0-1,0 75-15,-25-51 16,25 26-16,-25-25 0,24 25 16,1-26-16,0 26 15,0 0-15,0-25 0,0 24 16,0-24-16,0 0 16,-25 0-16,0-25 0</inkml:trace>
  <inkml:trace contextRef="#ctx0" brushRef="#br0" timeOffset="3276">5533 699 0,'-25'-50'0,"25"0"15,-25 0-15,25 25 0,0-25 16,0 26-16,0-1 16,50 25-16,-25 0 0,24 0 15,1 25-15,100-1 16,-101 1-16,26 25 15,-25-25-15,0 0 0,0 0 16,-26 0-16,1 0 16,0 0-16,-25-1 0,-25 1 15,0-25 1,1-25-16,-1 1 0,0-1 16,25-25-16,-25 0 0,25-25 15,0-24-15,25 24 16,74-149-1,-49 174-15,0 0 0,0 50 16,0 25-16,-26 0 16,1 25-16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8:47.110"/>
    </inkml:context>
    <inkml:brush xml:id="br0">
      <inkml:brushProperty name="width" value="0.05" units="cm"/>
      <inkml:brushProperty name="height" value="0.05" units="cm"/>
      <inkml:brushProperty name="color" value="#ED1C24"/>
      <inkml:brushProperty name="fitToCurve" value="1"/>
    </inkml:brush>
  </inkml:definitions>
  <inkml:trace contextRef="#ctx0" brushRef="#br0">577 146 0,'-49'-25'0,"-1"25"0,-25 0 16,25 0-16,1 0 0,-1 25 15,0 0-15,0 25 16,25-25-16,0 25 0,25 24 16,0-24-16,0 0 15,25 0-15,0 0 0,25-1 16,0-24-16,49 25 15,-24-50-15,0 0 16,-25-25-16,24 0 0,1-25 16,-25 26-16,0-51 15,-1 25-15,-24-74 16,-25 49-16,-25 25 0,-24-25 16,-26 26-16,25 24 15,-25 0-15,1 0 0,-1 25 16,-25 25-16,51 0 15,-26 24-15,25 1 0</inkml:trace>
  <inkml:trace contextRef="#ctx0" brushRef="#br0" timeOffset="499">328 719 0,'0'25'15,"0"0"1,-24 0-16,24 0 16,-25 24-16,-25 1 0,25 0 15,0 25-15,-75 124 16,76-149 0,-1 24-16,0-24 0,25-25 15,0 25-15,0-25 16,25 0-16,0-25 15,-1 0-15,26 0 16,-25-25-16,25 25 16,0 0-16,24 0 0,-24 0 15,25 0-15,0 0 0,-1 0 16,-24 0-16,25 0 16,0 0-16,-26 0 0,51-25 15,-50 0 1,-25 0-16,0 0 0,0 0 15,-25-24-15,0 24 16,0-25-16,-25 0 0,0-25 16,-25 26-16,25-26 0,-25 25 15,0-25-15,1 25 16,-76-24 0,100 49-16,-25 25 0,25 0 0,1 0 15,-1 0-15,25 25 16,0 0-16,0 0 0,25-1 15,24 1-15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8:36.072"/>
    </inkml:context>
    <inkml:brush xml:id="br0">
      <inkml:brushProperty name="width" value="0.05" units="cm"/>
      <inkml:brushProperty name="height" value="0.05" units="cm"/>
      <inkml:brushProperty name="color" value="#ED1C24"/>
      <inkml:brushProperty name="fitToCurve" value="1"/>
    </inkml:brush>
  </inkml:definitions>
  <inkml:trace contextRef="#ctx0" brushRef="#br0">2565 4980 0,'0'-49'0,"0"24"0,0-25 15,24 25-15,1 0 16,0 50 0,0 25-16,0 0 0,0 49 15,-25 26-15,25-1 16,0 51-16,-25-1 0,25 25 15,-25 0-15,0 25 16,25-24-16,-25-1 0,0 0 16,0 0-16,-25 1 0,25-26 15,-25 0-15,25-24 16,-25 24-16,0-50 0,25 26 16,-25-26-16,0 26 15,-25 99-15,25-150 16,25 26-16,-24-50 0,-1 24 15,0-24-15,25-25 16,0-1-16,-25-24 0,25 25 16,0-25-16,25 0 15,0 0 1,0-25-16,-1 0 0,1 25 16,25-25-16,0 0 15,25 0-15,24 0 0,1 0 16,24 0-16,51-25 15,24 0-15,25 25 0,50-25 16,25 0-16,49 0 0,26 0 16,24 25-16,26 0 15,49 0-15,0 0 0,25 0 16,0 25-16,25-25 16,-25 25-16,0 0 0,-25 0 15,-25 0-15,-24-25 0,-51 25 16,1 0-16,273 0 15,-373-25-15,0 24 16,-50-24-16,0 25 16,-49-25-16,-1 25 0,-49-25 15,-26 0-15,1 0 0,-50 0 16,-1 0-16,-24 0 16,-25-25-16,-25 0 15,-24 1-15,-1-1 16,-25 0-16,0 0 0,1-25 15,-1 25-15,25 0 0,0-25 16,1 26-16,-1-76 16,25 25-16,25 25 15,0-49-15,25-1 0,-25 1 16,25-26-16,0 1 16,-1-26-16,-24 1 0,25-26 15,0-24-15,0 0 16,0 25-16,0-50 0,0 24 15,0 1-15,0 25 16,0-25-16,-1 24 0,1 1 16,0 0-16,-25-1 15,0 26-15,0 0 0,0 24 16,-25 1-16,25-1 16,-25 25-16,1 26 0,24-1 15,0-25 1,0 51-16,0-1 0,24 50 15,-24-25-15,25 0 16,0 0-16,0 25 16,-25-25-16,25 25 15,-25-25-15,0 0 32,-25 25-17,0 0-15,-25 0 0,1 0 16,-26 25-16,0-25 0,-49 0 15,-1 0-15,-24 0 16,-26 0-16,-24 0 0,-25 0 16,-25 25-16,0-25 15,-50 0-15,-298 0 16,273 25-16,0-25 0,-24 0 16,-1 25-16,0-25 15,1 25-15,-1-25 0,0 25 16,26-25-16,-26 25 15,25-25-15,1 25 0,49 0 16,0-25-16,25 24 16,25-24-16,24 25 0,1-25 15,50 25-15,-1-25 0,1 25 16,24-25-16,1 0 16,24 25-16,-24-25 0,24 25 15,1-25-15,-1 0 0,25 25 16,-24-25-16,24 0 15,0 25-15,25-25 0,-24 0 16,24 0-16,0 0 16,0 0-16,1 0 0,-1 0 15,0 0-15,25 0 16,-25-25-16,0 25 0,1 0 16,-1 0-16,-50-25 15,75 25-15,-24 0 16,24 0-16,-50 0 15,50 0-15,0 0 16,0 0 0,0 0-16,0 0 0,-24 0 15,24 0 1,0 0-16,0 25 0,0-25 16,0 0-16,0 0 15,0 0-15,0 0 16,0 0 31,1 25-32,-1-25 1,25 25-16,-25 0 16,0-1-1</inkml:trace>
  <inkml:trace contextRef="#ctx0" brushRef="#br0" timeOffset="1386">4283 5478 0,'-25'-24'16,"25"-1"-1,0 50 1,25-1 0,-25 26-16,25 0 15,-25 149 1,0-149-16,0 25 0,0 0 15,0-1-15,0-24 16,-25 0-16,25 0 0,-25-25 16,25 24-1,0-24-15,25-25 16,25 0 0,-25-25-16,24 0 15,26 25-15,0-24 16,24-1-16,26 25 0,-26-25 0,26 25 15,24 0-15,-24 0 16,24 0-16,1 0 0,-26 0 16,-24 0-16,24 25 15,-24-25-15,0 0 0,-26 25 16,1-25-16,-25 24 16,0-24-16,-26 0 0,1 0 15,0 0-15,-25-24 31,-25 24-31,25-25 16,-25 25-16,25-25 0,-24 0 16,24-25-16,0 25 15,0-25-15,0-24 16,0 24-16,0 25 16,24-25-16,-24 0 0,0 0 15,0 26-15,0-26 16,0 25-16,25 0 0,-25-25 15,0 25-15,0 0 0,0 0 16,0 1-16,0-1 16,-25 0-16,1 0 15,-1 0-15,-25 0 16,0 25-16,0-25 16,0 25-16,-24 0 0,-1 0 15,-25 0-15,1 0 16,-26 0-16,1 0 0,-26 0 15,26 0-15,-26 25 0,1-25 16,0 25-16,24-25 16,-74 25-1,124-25-15,25 25 0,26-25 16,-1 0-16,25 25 16,25-25-16,-1 25 15,1-25 1</inkml:trace>
  <inkml:trace contextRef="#ctx0" brushRef="#br0" timeOffset="2245">4831 6873 0,'-25'-25'15,"25"0"-15,-25 0 0,25 0 16,-25 0-16,25 50 31,0 0-31,0 0 16,0 25-16,0 25 15,0 224 1,-25-200 0,25-24-16,-25-25 0,0 24 15,25-24-15,-25-25 0,25 25 16,0-25-16,-25-25 15,25 25-15,25-25 16,0-25-16,0 25 0,0-25 16,25 25-16,0-25 15,24 0-15,1 25 0,0-25 16,-1 25-16,26-25 16,0 25-16,-1 0 0,1-25 15,24 25-15,-24 0 0,25 0 16,-26 0-16,1-25 15,-1 25-15,-24 0 0,-25 0 16,0 0-16,-1 0 16,-24 0-1,-25-24 17,0-1-17,0 0 1,-25-25-1,25 0-15,0 25 0,0-25 0,0-24 16,0 24-16,0-25 16,25-99-1,0 124-15,-25 25 16,25-25-16,-25 25 0,25 25 16,-25-24-16,-25 24 15,-50 0 1,51 0-16,-51 0 0,25 24 15,-25-24-15,-24 25 0,24-25 16,-25 25-16,1-25 16,24 25-16,-24-25 0,24 0 15,25 0-15,-25 0 16,25 0-16,26 0 0,-26 0 16,0 0-16,25 0 15</inkml:trace>
  <inkml:trace contextRef="#ctx0" brushRef="#br0" timeOffset="3103">4582 8317 0,'0'-25'16,"-25"0"-16,25 1 15,-25-1-15,50 50 32,-25-1-17,0 1-15,0 25 0,0 0 16,0 0-16,0 0 16,-25-1-16,25 1 0,-25 0 15,25 0-15,-25 0 0,25-25 16,0 24-16,-25-24 15,25 0-15,0 0 0,0 0 16,25-25 0,0 0-1,25 0-15,0 0 0,-1-25 16,26 25-16,99 0 16,-74 0-1,0 0-15,-1 0 0,1 0 16,24 25-16,-24-25 0,24 0 15,-24 0-15,0 0 0,-1 0 16,-24 0-16,0 0 16,-1 0-16,1 0 15,-50 0-15,0 0 16,-25-25 0,-25 0-16,0 0 0,0 0 15,25 0-15,-25 1 16,-25-26-1,50 0-15,-24 25 0,-1-25 16,25 0-16,0 26 0,-25-26 16,25 25-16,0-25 0,0 0 15,-25 25-15,25 0 16,-25-24-16,-25-1 16,25 25-16,0 25 15,-24-25-15,-1 25 16,0 0-16,-50 25 0,1 0 15,-1-25 1,-149 50-16,100-26 0,24 1 16,1-25-16,-100 50 15,149-50-15,25 0 16,25 0-16,0 0 0</inkml:trace>
  <inkml:trace contextRef="#ctx0" brushRef="#br0" timeOffset="4116">8317 5404 0,'-25'0'16,"0"0"-16,25 25 15,25 0-15,-25-1 16,0 1-16,0 25 15,0 0-15,25 0 16,-25 0-16,0 24 0,25-24 16,-25 25-16,0 0 15,0-26-15,0 1 0,0 0 16,0 0-16,0 0 16,0-26-16,-25 26 15,25-25-15,0 0 16,25-25-16,0 0 15,0-25-15,0 25 0,49-25 16,-24 0-16,50 25 16,-1-25-16,1 1 0,49-1 15,-24 0-15,24 25 16,150-25 0,-150 25-16,-24 0 0,-1 0 0,-24 0 15,0 0-15,-26 0 16,-24 0-16,0 0 0,0 0 15,-25 0-15,-25-25 32,0 0-17,0 0 1,0 0 0,0-25-16,0 1 0,0 24 15,0-25-15,0 0 16,0-25-16,-25 26 0,25-26 15,-25 25-15,25-25 0,-25 1 16,25 24-16,0 0 16,-25 0-16,25 25 0,0-24 15,-25 24-15,25 0 16,-25 25-16,0-25 0,-24 25 16,-1 0-1,-149-25 1,99 25-16,0 0 0,-24 0 0,-1 0 15,1 0-15,-1 0 16,-24 25-16,24-25 0,1 25 16,24-25-16,-24 25 0,49-25 15,0 25-15,1-1 16,24 1-16,25 0 0,0 0 16</inkml:trace>
  <inkml:trace contextRef="#ctx0" brushRef="#br0" timeOffset="4962">8217 6973 0,'0'24'0,"25"-24"32,0 0-17,-25 25-15,0 0 16,25 0-16,-25 25 0,0 0 15,0 0-15,0-1 0,-25 1 16,25 0-16,-25 0 16,25 0-16,-25-1 0,25 1 15,0-25-15,0 0 0,0 0 16,0 0-16,25-25 16,0 0-1,0 0-15,0-25 16,25 25-16,0-25 0,24 25 15,26 0-15,-1-25 0,1 25 16,25 0-16,-1 0 16,25 0-16,1 0 0,-26 0 15,26 0-15,-26 25 16,1-25-16,-1 0 0,-24 0 16,0 0-16,-26 25 0,-24-25 15,0 0-15,0 0 16,-25 0-16,-50-25 31,0 25-31,25-25 0,-25 0 16,0 0-16,0 0 0,0 1 15,25-26-15,0 0 16,0 0-16,25-25 0,-25 1 16,25 24-16,0-25 15,-25 0-15,25 1 0,-25 24 16,25-25-16,-25 25 0,0 26 15,-25-26-15,0 25 16,0 0-16,0 25 0,-25-25 16,0 25-16,1 0 0,-26 0 15,-25 0-15,1 25 16,-1-25-16,-49 25 0,-1 0 16,26-25-1,-150 25-15,149 0 0,26-25 16,24 24-16,0-24 15,26 0-15,24 0 0,0 0 16,0 0 0,0 0-1,0 0-15</inkml:trace>
  <inkml:trace contextRef="#ctx0" brushRef="#br0" timeOffset="5826">8317 8168 0,'-25'-25'0,"0"25"15,0 0 1,25-25-16,0 50 16,25-25-16,-25 25 0,0 0 15,0 25-15,25-26 16,-25 26-16,0 25 0,0-25 15,0 0-15,-25 24 0,25-24 16,0 25-16,-25-25 16,25-1-16,0-24 0,-25 25 15,25-25-15,0 0 16,25 0 0,0-25-1,25 0-15,-25 0 16,25 0-16,24 0 0,1 0 15,0 25-15,24-25 16,1 0-16,24 0 0,1 0 16,-1 0-16,1 0 0,24 0 15,1-25-15,-26 25 16,26 0-16,-26 0 0,-24 0 16,-1 0-16,-24 0 15,-25 25-15,0-25 0,-25 0 16,-50 0-1,0 0-15,0-25 16,-25 25-16,25-25 0,0 0 16,0 25-16,1-50 0,24 25 15,0-24-15,0-1 16,0 0-16,24 0 0,1 0 16,0 25-16,-25-24 15,25-1-15,0 25 0,-25 0 16,0 0-16,25 0 0,-25 0 15,0 0-15,0 0 16,-25 25-16,0-24 0,0-1 16,0 25-16,0 0 15,-24-25-15,-1 25 0,-25 0 16,0 0-16,-24 0 0,-26 0 16,-24 0-16,-25 0 15,-1 0-15,1 0 0,0 0 16,-1 0-16,26 0 15,24 0-15,1 0 0,49 0 16,25 0-16,1 0 16,24 25-16,50 0 15</inkml:trace>
  <inkml:trace contextRef="#ctx0" brushRef="#br0" timeOffset="6907">11455 5578 0,'0'-25'0,"-25"0"16,0 25-16,25-25 16,0 50 30,0 0-46,0 0 16,0 0-16,0 25 0,0 0 0,0 24 16,0 1-16,-25 0 0,25-1 15,0 1-15,-25 0 16,25 0-16,0-1 0,-25-24 16,25-25-16,0 25 15,0-25-15,0 0 0,0-1 16,25-24-1,0 0 1,0 0-16,0-24 16,24 24-16,1-25 0,0 25 15,25 0-15,-1-25 0,1 25 16,0 0-16,0 0 0,24 0 16,-24 0-16,25 0 15,-26 0-15,1 0 0,0 0 16,174 0-1,-200 0-15,26 0 16,-25 25-16,0-25 0,0 0 16,-26 0-16,1 0 15,0 0-15,-25-25 16,-25 25 0,25-25-1,-25 25-15,25-25 0,-24 0 16,24 0-1,0 0-15,-25-25 16,25 26-16,0-1 16,0-25-16,0 25 0,0-25 15,0 0-15,0 1 16,0 24-16,0-25 16,0 0-16,0 0 0,0 25 15,0 0-15,0 0 16,0 1-16,-25-1 15,0 25-15,-25-25 0,0 25 16,-24 0-16,-26 0 16,0 0-16,-24 0 0,-26 25 15,1-25-15,0 25 0,-1-25 16,1 24-16,24 1 16,26-25-16,-1 0 0,50 25 15,0-25-15,1 0 16,24 0-1</inkml:trace>
  <inkml:trace contextRef="#ctx0" brushRef="#br0" timeOffset="7880">11430 7346 0,'25'0'0,"-1"-25"16,1 25-16,-25 25 31,0 0-31,-49 50 16,24-50-16,25 49 15,-25-24-15,0 25 0,0-25 16,0 24-16,25-24 15,0 0-15,0 0 0,0 0 16,0-26-16,25 26 0,-25-25 16,25 0-1,0-25 1,0 0-16,0-25 16,24 25-16,-24-25 15,25 0-15,0 25 0,25-25 16,-26 25-16,26 0 15,50-24 1,-51 24-16,1 0 0,-25 0 16,25 0-16,-1 0 0,-24 24 15,25-24-15,-25 0 0,-1 0 16,51 0 0,-75 0-16,0 0 0,0 0 15,0 0 1,-25-24 15,0-1-15,24 25-16,1-25 0,-25 0 15,25 0-15,0 0 0,0 0 16,0-25-16,0 25 16,0 1-16,-25-26 0,25 0 15,-25 25 1,0 0-16,0-25 0,-25 25 15,25 1 1,-25-1-16,0 25 0,25-25 16,-25 0-16,0 0 15,0 0 1,0 0 0,0 0-1,1 25 1,24-25-16,-25 25 15,0 0-15,0-25 16,-25 25-16,0 0 0,0 0 16,-49 0-16,-1 0 0,1-24 15,-26 24-15,-24 0 16,24 0-16,-24 0 0,24 24 16,-124-24-1,125 25-15</inkml:trace>
  <inkml:trace contextRef="#ctx0" brushRef="#br0" timeOffset="10414">4706 6848 0,'25'0'16,"0"25"0,50-25-16,174 0 15,-150-25-15,1 25 16,24-25-16,-49 25 15,25-25-15,-50 25 0</inkml:trace>
  <inkml:trace contextRef="#ctx0" brushRef="#br0" timeOffset="12372">5926 6997 0,'-25'-24'15,"1"24"1,48 0-1,1 0 1,0 0-16,0 0 0,0 0 16,0 0-16,0 0 15,0 0-15,0 0 0,0 0 16,-1 0 0</inkml:trace>
  <inkml:trace contextRef="#ctx0" brushRef="#br0" timeOffset="12612">5877 6848 0,'0'-25'0,"24"25"31,-24 25-31,0 0 15,25 0-15,-25 0 0,0 0 16,0 0-16,0-1 16,0 1-16,0 25 0,0-25 15,-25 25-15,25 0 16,0-25-16,-24-25 16,24 25-16</inkml:trace>
  <inkml:trace contextRef="#ctx0" brushRef="#br0" timeOffset="12828">6051 6873 0,'-25'0'16,"0"0"-1,0 25-15,0 0 16,0 0-16,25 0 0,-25-1 15,1 1-15,24 0 16,-25 0-16,0 0 16</inkml:trace>
  <inkml:trace contextRef="#ctx0" brushRef="#br0" timeOffset="13020">5752 6898 0,'0'-25'16,"25"25"0,50 50-1,-50-25 1,-1 0-16,1-1 0,25 1 16,-25 0-16,0 0 15,0 0-15,0 0 0,0 0 16,0 0-16</inkml:trace>
  <inkml:trace contextRef="#ctx0" brushRef="#br0" timeOffset="15740">5154 7271 0,'-25'0'16,"1"0"0,-1 0-1,25 25-15,-25-25 16,50 0 0,0 0-1,-1 0-15,26-25 0,0 25 16,25 0-16,24-24 15,-24 24-15,-50-25 16,25 25-16,-25 0 0,0 0 16,-50 0-1,-75 25 1,50-1-16,-24-24 0,24 25 16,-25-25-16,25 0 0,0 25 15,1-25-15,24 0 0,0 0 16,50 0-1,25-25 1,-26 25-16,1 0 0,25-25 16,-25 25-16,25 0 15,-25-24-15,0 24 0,0 0 16,-50 0 0,0 24-1,0-24-15,0 0 0,-25 25 16,25-25-16,0 0 15,-24 25-15,24-25 0,0 0 16,25-25 0,25 25-1,0 0-15,24-25 0,-24 25 16,25-24-16,-25 24 16,25 0-16,-25-25 0,0 25 15,-1 0-15,-48 0 31,-1 0-31,0 0 16,0 25-16,0-25 16,0 0-16,-50 0 15,100 0 17,0-25-17,0 25-15,25 0 16,-25 0-16,0 0 0,0 0 15,-1 0 1,1 25 0,-50-1-16,1-24 15,-26 25-15,25-25 16,-25 0-16,0 25 0,25-25 16,-24 0-16,-1 0 0,25 0 15,0 0-15,0 0 16,50-25-1,0 0-15,0 25 16,25-24-16,-1-1 0,1 0 16,0 25-16,25-25 0,-26 25 15,1-25-15,-25 25 16,0 0-16,0 0 0,0 0 16,-25 25-16,-25-25 15,0 0-15,0 25 0,-25-25 16,25 25-16,-24 0 0,-1-25 15,-25 24 1,25-24-16,25 0 0,1 0 16,-1 0-16,50-24 15,-1 24 1,51-25 0,-25 25-16,0 0 0,0 0 15,-1 0-15,1 0 0,-25 0 16,0 0-16,0 0 15,-50 25 1,0-25-16,-25 0 0,0 24 16,1-24-16,-1 25 15,0-25-15,0 0 0,0 0 16,26 0-16,-1 0 16,25-25-16,25 25 15,-1 0-15,1-24 16,25-1-16,-25 25 0,25-25 15,0 25-15,-25 0 0,24 0 16,-24 0-16,0 0 16,-50 25-1,0 0-15,-24-25 16,24 24-16,-25-24 16,0 25-16,25-25 0,-25 0 15,25 0-15,25-25 16,0 1-1,25 24-15,25-25 16,-25 0-16,0 25 16,25 0-16,-25-25 0,0 25 15,-1 0-15,-24 25 16,0 0-16,0 0 0,0-1 16,-24 1-16,-1 0 0,0 0 15,0 0-15,0 0 16,-25-25-16,25 0 0,0 0 15,-24 0-15,24-50 16,0 25-16,25 0 16,0 0-16,0-24 0,0 24 15,25 0-15,0 0 16,-1 0-16,1 25 0,0 0 16</inkml:trace>
  <inkml:trace contextRef="#ctx0" brushRef="#br0" timeOffset="18375">9861 9836 0,'0'-25'0,"0"1"0,-25-1 16,25 0-16,-25 25 0,25-25 16,0 50-1,0 0-15,0 74 16,0-74-16,0 25 15,0 25-15,0-26 16,-25 26-16,0 25 0,0-1 16,0 1-16,1 0 0,-26-1 15,25 1-15,0-1 16,0 1-16,25-25 0,0-25 16,0 24-16,0-24 15,25-25-15,0 0 0,0 0 16,25 0-16,24-25 0,-24 0 15,25 0-15,24 0 16,1-25-16,0 25 0,24-25 16,1 25-16,-26-25 15,26 25-15,-26-25 0,1 25 16,-25 0-16,-1 0 0,-24 0 16,-25 0-16</inkml:trace>
  <inkml:trace contextRef="#ctx0" brushRef="#br0" timeOffset="18891">11106 10558 0,'-25'-24'0,"25"-26"15,-25 25-15,25 0 0,0 0 16,-25 25 0,25 25-16,0 0 15,0 0-15,0 25 0,25-26 16,-25 26-16,25 0 16,-25-25-16,25 25 0,0-25 15,0 24-15,0-24 0,24-25 16,-24 0-16,25 0 15,-25 0-15,25-25 0,0 1 16,-25-1-16,-1 0 16,26-25-16,-50 0 0,25 0 15,-25 1 1,0-1-16,0 25 0,-25-25 0,0 25 16,0 0-16,1 0 0,-1 25 15,0 0-15,0 0 16,25 25-16</inkml:trace>
  <inkml:trace contextRef="#ctx0" brushRef="#br0" timeOffset="19462">11753 10459 0,'25'0'0,"-25"-25"16,25 25-1,-25 25 1,0 0 0,25 25-16,-25-1 15,0 1-15,0 25 0,0 0 16,25-26-16,-25 26 0,0-25 16,0 0-16,0 0 15,25-26-15,-25 1 0,0 0 16,0-50-1,-25 25-15,25-25 16,-25-24-16,25 24 0,0-25 16,-25-25-16,25 25 15,-25-24-15,25-1 0,0-25 16,0 26-16,25-1 0,-25 0 16,25 25-16,0 1 15,0 24-15,25 0 0,-25 25 16,24 25-16,-24 0 15,0 0-15,-25-1 0,0 26 16,0 0-16,0 0 16,-25 0-16,0-1 0,-24-24 15,24 25-15,-25-25 0</inkml:trace>
  <inkml:trace contextRef="#ctx0" brushRef="#br0" timeOffset="19963">12401 10558 0,'25'-24'0,"0"-1"15,-25 0-15,0 0 16,0 0-16,-25 0 0,25 0 15,-25 0-15,0 0 0,0 0 16,0 1-16,-25-1 16,25 25-16,1 0 0,-1 25 15,25-1-15,-25 26 16,25-25-16,0 25 0,-25 0 16,25 0-16,0-1 0,25-24 15,0 0-15,-25 0 16,25 0-16,-1-25 0,26 0 15,-25 0-15,0-25 16,25 0-16,-25 0 0,0-25 16,-25 1-16,25-1 15,-25 0-15,0 0 0,0-24 16,0 24-16,0 0 0,-25-25 16,25 50-16,0-24 15,25 98 1,-25 1-1,24 0-15,1 25 16,0-26-16,0 26 0,-25 0 16,25 0-16,0-1 15,-25 26-15</inkml:trace>
  <inkml:trace contextRef="#ctx0" brushRef="#br0" timeOffset="20643">13098 10359 0,'25'25'15,"-25"-50"17,0 0-17,-25 25-15,0-25 0,25 1 16,-25-1-16,0 0 15,0 25-15,1-25 0,-26 25 16,25 0-16,-25 25 0,25-25 16,-25 25-16,25 24 15,1-24-15,-1 25 16,0 0-16,25 0 0,0-25 16,0 24-16,0-24 0,25 0 15,0 0-15,-1 0 0,1-25 16,25 0-16,-25 0 15,25 0-15,-25-25 0,25 0 16,-26 0-16,1 0 16,0 1-16,-25-26 0,25 25 15,-25-25-15,0 25 16,0-25-16,0 25 0,0 1 16,25 48-1,-25 26 1,25-25-16,-25 25 0,25 0 15,-25-25-15,25 24 16,0-24-16,-25 25 0,25-25 16,0-25-16,-1 25 0,1-25 15,0 0-15,-25-25 16,25 0-16,0 0 0,0-25 16,0 1-16,-25-26 0,25 25 15,-25-25-15,0 1 16,0-1-16,0 25 0,0-24 15,-25 49-15,25-25 16,-25 50-16,25 25 16,0 25-1,0-1-15,0 151 16,25-126 0,0 1-16,-25 0 0,25-1 15,0-24-15,-25 0 0,24-25 16,-24 0-16</inkml:trace>
  <inkml:trace contextRef="#ctx0" brushRef="#br0" timeOffset="21000">13297 10334 0,'25'0'16,"0"0"-1,25 0-15,-25 0 16,0 25-16,25-25 15,-1 0-15,1 0 0,0 0 16,25-25-16,-26 25 0,26-25 16,-25 25-16,0-24 15,0 24-15,-1-25 0,-24 0 16,0 0-16,-25 0 0,0 0 16,0 0-16,0 0 15,-25 0-15,-25 0 0,26 1 16,-26 24-16,25 0 15,-25 0-15,25 0 0,-25 24 16,25 26-16,25-25 16,-24 50-16,24-25 0,0 24 15,24-24-15,1 25 0,0-25 16,0 24-16,0-24 16,25-25-16,0 0 0,-25 0 15</inkml:trace>
  <inkml:trace contextRef="#ctx0" brushRef="#br0" timeOffset="21450">14418 10783 0,'-25'49'15,"0"-49"-15,25 25 16,25 0 0,0-25-16,25 0 0,0 0 15,24 0-15,1 0 16,49 0-16,1 0 0,-1 0 15,51-25-15,-1 25 16,0-25-16,26 25 0,-26-25 16,25 1-16,0-1 0,1 25 15,-26-25-15,0 0 16,-24 0-16,-26 25 0,1-25 16,-1 25-1,-74 0-15,-25-25 0,-50 25 16,0 0-1,0 25-15,0-25 16,0 0-16,-24 0 0,24 0 16,0 0-16,0 0 15</inkml:trace>
  <inkml:trace contextRef="#ctx0" brushRef="#br0" timeOffset="21755">17182 10359 0,'-25'0'0,"0"0"0,50 0 47,-25 25-47,50 0 16,-25-25-16,25 25 15,74 50 1,-24-1-16,-26-24 16,-49-25-16,25 25 0,-25 0 15,-25-1-15,0-24 0,-25 25 16,-25-25-16,-24 0 16,-1 0-16,-25 0 0,26 0 15,-51 0-15</inkml:trace>
  <inkml:trace contextRef="#ctx0" brushRef="#br0" timeOffset="62612">0 3387 0,'25'-25'32,"-1"25"-32,1-25 0,50 0 15,0-25-15,49 25 16,1-49-16,24 24 0,26 0 15,24-25-15,0 25 16,174-49-16,-223 49 16,-1 0-16,-24 25 0,-50 0 15,-1 1-15,-24-1 16,-25 25-16,-75 0 16</inkml:trace>
  <inkml:trace contextRef="#ctx0" brushRef="#br0" timeOffset="62919">99 3636 0,'-25'25'0,"25"0"16,-25-25-16,50 0 15,25-25 1,149-75 0,-74 50-16,24 0 0,26-24 15,-1 24-15,25 0 16,0-25-16,1 26 16,-26-1-16,-25 0 0,1 0 15,-51 25-15,-24 0 0,0 0 16,-50 25-16,-50 0 15,0 0 1</inkml:trace>
  <inkml:trace contextRef="#ctx0" brushRef="#br0" timeOffset="64681">1718 3237 0,'0'-25'16,"25"0"-16,0 25 15,0 0 1,0 0-16,-1 25 0,1-25 16,25 25-16,-25 0 0,25 0 15,25 25-15,-26-25 16,51 25-16,0-1 0,-1 1 15,26 0-15,-1 0 16,26 0-16,24-1 0,-25 1 16,26 0-16,-26 0 15,25 0-15,374 74 16,-324-99 0,-24 25-16,24-25 0,0 0 15,25 0-15,0-1 0,25-24 16,25 25-16,273-25 15,-273 0-15,0-25 16,0 25-16,24-24 0,-24 24 16,0-25-16,0 25 15,0-25-15,348-25 16,-323 50-16,0-25 0,-1 0 16,1 0-16,-25 0 15,25 0-15,-50 1 0,0-1 16,-1 0-16,-24 0 15,-24 0-15,-1 0 0,0 0 16,-25-25-16,224-24 16,-223 24-16,-1 0 15,0 0-15,0-24 0,0 24 16,1 0-16,-1-25 16,-25 25-16,1 1 0,-26-26 15,-25 25-15,150-74 16,-149 49-16,-26 0 15,26 0-15,-1-24 0,-24-1 16,25-24-16,-1-1 16,75-124-1,-99 125-15,0-1 0,-1 1 0,-24-1 16,0 26-16,-1-1 16,1 25-16,0-24 0,-1 24 15,-24 0-15,0 1 16,25-26-16,-1-50 15,-24 76-15,-25-1 0,0 0 16,0 26-16,0-1 16,-25 0-16,25 25 0,-25 0 15,0 0-15,0 0 16,-25 25 0,0 0-1,0 25 1,0-25-16,0 0 15,0 0 1,0 0-16</inkml:trace>
  <inkml:trace contextRef="#ctx0" brushRef="#br0" timeOffset="65149">17605 398 0,'25'0'47,"-25"-24"-47,25 24 15,0-25-15,0 25 0,25-25 16,-25 0-16,24 0 15,1-25-15,75 0 16,-75 1-16,-1 24 0,1 0 16,0 0-16,0 0 15,0 0 1,-25 25-16,-1 0 0,-24 25 16,25-25-16,-25 50 15,0-25-15,25 24 0,-25 1 16,0 25-16,25 0 15,-25-26-15,25 26 0,0 0 16,0 0-16,0 49 16,0-49-16,0-25 15,-1 24-15,1-49 0,-25 25 16,25 0-16,-25-25 16,25 0-16,-25 0 0,0-1 15,0 1-15,-25-25 0,0 0 16,0 0-16</inkml:trace>
  <inkml:trace contextRef="#ctx0" brushRef="#br0" timeOffset="66366">16360 3437 0,'0'-25'0,"0"0"16,0 0-16,0 0 15,0 50 1,0 0 0,0 0-16,0 24 15,25 1-15,-25 25 0,25-25 16,-25 24-16,0-24 0,25 0 15,0 0-15,-25-25 16,25 25-16,25-50 0,-26 24 16,1-24-16,25 0 0,-25 0 15,0-24-15,25-1 16,-25 0-16,-25-25 0,25 0 16,-25 0-16,0 1 15,0-101 1,0 125-16,0 0 0,24 25 31,-24 25-31,25 0 0,-25 0 16,25 25-16,0 0 15,0-1-15,0 1 0,25 0 16,-25-25-16,25 25 0,-26-25 16,1-25-16,50 25 15,-50-25-15,25-25 16,-25 0-16,-25 0 15,25 0-15,-25-25 0,0-25 16,0 26-16,0-26 0,0 25 16,-25-25-16,0 26 15,0-1-15,0 25 0,25 0 16,-25 25-16,0 0 16,0 0-16</inkml:trace>
  <inkml:trace contextRef="#ctx0" brushRef="#br0" timeOffset="66757">17506 3113 0,'-50'-25'16,"25"0"-16,25 0 0,-25 25 0,25 25 15,0 0 1,0 0-16,0 25 0,0 24 15,25-24-15,-25 25 16,25 149 0,-25-174-16,0 0 0,0-1 15,0 1-15,0-25 16,0 0-16,25-50 16,-25-25-1,25 0-15,0 1 16,0-26-16,-1 25 0,1-25 15,25 1-15,-25 49 16,25-25-16,-25 25 0,25 25 16,-26 0-16,1 25 0,-25 25 15,25 0-15,0-1 16,-25 1-16,0 0 0,0 0 16,25 0-16,-25-1 15,0-24-15,25-25 0</inkml:trace>
  <inkml:trace contextRef="#ctx0" brushRef="#br0" timeOffset="67361">18477 3437 0,'25'-25'16,"0"25"-16,0-25 0,-25 0 16,-25 25-1,0-25-15,0 0 0,-25 0 16,25 25-16,-25-25 15,26 0-15,-26 25 0,25-25 16,-25 25-16,25 25 16,0 0-16,25 0 15,0 25-15,0 0 0,-25-25 16,25 24-16,0 1 0,25 0 16,-25-25-16,25 0 15,-25 25-15,25-50 16,0 25-16,0-25 15,0 0-15,0 0 0,0-25 16,-1 0-16,1 0 0,0-25 16,0 25-16,0 0 15,-25 0-15,25 0 0,0 25 16,0 0 0,-25 25-16,0 0 0,25 0 15,-25 25-15,25-25 0,-25 25 16,24-25-16,-24 24 15,25-49-15,-25 25 0,25-25 16,0 0 0,0-25-16,0 0 0,-25 1 15,25-26-15,0 0 0,0-25 16,0 25-16,-1-24 16,1-1-16,0 0 0,-25-24 15,25 49-15,0-25 16,-25 25-16,0 25 0,25 1 15,-25 48 1,0 26-16,-25 0 16,25 124-1,0-124-15,25 0 0,-25 25 16,0-25-16,25-1 16,-25-24-16</inkml:trace>
  <inkml:trace contextRef="#ctx0" brushRef="#br0" timeOffset="67548">18826 3387 0,'-25'-50'0,"25"25"0,0 0 15,0 0-15,0 0 16,25 0-16,-1 25 0,1 0 16,0 0-16,25 0 15,0-25-15,-25 25 0,25 0 16,-1 0-16,1 0 0,0 0 15,-25 0-15,25 0 16,-25 0-16</inkml:trace>
  <inkml:trace contextRef="#ctx0" brushRef="#br0" timeOffset="68287">17605 4707 0,'25'-25'0,"0"0"0,0-25 16,-25 0-16,25 0 0,0 25 16,-25-24-16,25 24 15,-25 0-15,0 0 0,0 50 31,-25 49-15,25-24-16,0 0 16,0 0-16,0-25 0,0 25 15,25-25-15,-25 24 0,25-24 16,0 0-16,-1-25 16,1 25-16,0-25 0,0 0 15,0 0-15,0-25 16,0 25-16,0-50 0,0 25 15,0-24-15,-1-1 0,1 0 16,-25 0-16,25 0 16,-25 1-16,25 24 0,0 50 31,0 124-15,-25-99-16,25 0 15,0-25-15,0 24 16,-25-24-16,25 0 0,0 0 15,-1-25-15,26 0 16,-25-25-16,0 25 0,0-25 16,0-25-16,0 1 0,0-1 15,-25 0-15,0-25 16,0 25-16,0-24 0,0 24 16,-50-75-1,25 125 1,0 25-16,25 0 15,0 25-15</inkml:trace>
  <inkml:trace contextRef="#ctx0" brushRef="#br0" timeOffset="68944">19149 4482 0,'25'0'0,"-25"-25"0,0 1 16,-25-1-16,0 0 0,-24-25 15,24 25-15,-25 0 16,25 0-16,-25 0 0,0 25 16,25 0-16,-24 0 15,24 25-15,0 0 0,0 25 16,0 0-16,25 24 16,0-24-16,0 0 15,0-25-15,25 0 0,0 0 16,0 0-16,-25 0 15,25-25-15,0 0 0,-1 0 16,26-25-16,-25 0 0,0 0 16,0 0-16,0 0 15,-25-25-15,25 25 0,0-24 16,-25 24-16,25 0 16,-25 0-16,24 25 0,-24 25 15,25 0-15,-25 24 16,0-24-16,0 25 15,0-25-15,25 25 0,-25-25 16,25 0-16,-25 0 0,25-25 16,0 0-16,0 0 15,0 0-15,0-25 0,24 0 16,-24 0-16,25-25 16,-25 0-16,25 0 0,-25-24 15,25 24 1,-25-25-16,-1 25 0,-24 1 0,0-1 15,0 25-15,-24 0 0,-1 25 16,0 0-16,-25 25 16,0 25-1,25 0-15,25-26 0,0 26 0,25 0 16,0 0-16,25 0 16,-25-25-16,25 24 0,-1-24 15,1 0-15,0 25 16,-25-25-16,0-25 0,-25 25 15,-25 0-15,-25 0 16,-25 0-16,1-1 0,-51 1 16,25 0-16</inkml:trace>
  <inkml:trace contextRef="#ctx0" brushRef="#br0" timeOffset="70035">18029 5877 0,'49'-25'0,"1"-25"0,-25 0 15,0 1-15,0-1 16,0-25-16,0 25 0,-25 0 16,0 1-16,-25-1 15,0 25-15,-25 25 16,0 0-16,1 0 0,-1 50 16,0-25-16,0 24 15,25 26-15,0-25 0,0 25 16,1-1-16,24-24 15,0 25-15,24-25 0,1 24 16,25-49-16,0 25 0,0-25 16,0 0-16,24 0 15,1-25 1,-25-25-16,25 0 0,-26 0 0,26-25 16,-50 1-16,25-26 0,-25 0 15,0-25-15,-25 26 0,0-26 16,0 1-16,0-1 15,0 25-15,0 25 0,0 1 16,-25 24-16,25 50 16,0 24-1,0 1-15,0 0 0,0 25 16,0-1-16,0 26 16,0-25-16,0-1 0,0-24 15,0 25-15,0-25 0,0-25 16,0 25-16,0-26 15,25-24-15,-1 0 16,-24-24-16,50-26 16,0 0-16,-25 0 15,0 0-15,0 25 16,0-24-16,0 24 0,-1 25 16,1 25-1,-25-1-15,0 26 16,0-25-16,0 25 0,25 0 15,-25-25-15,25 0 0,0 0 16,0-1-16,0-24 16,0 0-16,25 0 0,-1 0 15,1-24-15,-25-1 16,25 0-16,0 0 0,-1 0 16,-24-25-16,0 25 0,-25-25 15,0 1-15,0-1 16,0 25-16,-25-25 0,0 25 15,1 25-15,-1 0 16,0 0-16,0 0 0,0 25 16,0 25-16,0-25 0,25 0 15,-25 24-15,25 1 16,0-25-16,0 0 0,25 0 16,-25 0-16,25 0 15,0 0-15,25-25 16,-25 0-1,-25-25-15,25 0 16,-1 0-16,-24 0 0,25-25 0,-25 25 16,25 0-16,-25 1 15,0-1-15,0 50 32,0-1-32,0 26 0,0-25 15,0 0-15,0 25 0,0-25 16,25 0-16,-25 0 15,25-25-15</inkml:trace>
  <inkml:trace contextRef="#ctx0" brushRef="#br0" timeOffset="71220">19697 5678 0,'0'-75'15,"0"50"-15,0 0 16,0 50 15,0 0-31,0 25 16,0-25-16,0 0 15,0 24-15,0-24 0,0 0 16,0 0-16,0 0 16,25-25-16,-25-25 15,25 0 1,-25 0-16,25 0 15,0 0-15,0-24 16,24-26 0,1 25-16,-25 50 15,0 25-15,0 0 16,-25 0-16,25 25 0,-25-25 16,25 24-16,-25 1 0,0 0 15,25 0-15,-25-25 16,25 0-16,74 0 15,-49-50-15,0 0 16,24-25-16,-24 25 16,25-50-16,-25 25 0,-25 1 15,24-26-15,-24 25 16,-25 0-16,0 1 0,-25-1 16,1 25-16,-26 0 15,0 25-15,0 0 0,-25 25 16,26 0-16,24 0 0,0 24 15,0-24-15,25 0 16,0 0-16,25 0 0,-25 0 16,25 0-16,0 0 15,0-25-15,-1 0 0,1 0 16,0 0-16,0 0 0,0 0 16,-25-25-16,25 25 15,0-25-15,0 25 0,0 0 16,0 25-1,-25 25 1,0-1-16,24 26 0,-24 0 16,25 0-16,-25 24 15,25-24-15,-25 25 0,25-26 16,-25 1-16,0 49 16,-25-99-16,0 0 15,0-25-15,1 0 0,-26 0 16,25-25-16,-25-24 15,0 24-15,25-50 0,0 0 16,1 1-16,24-1 0,0-25 16,24 1-16,1-1 15,0 0-15,50 26 0,-25-1 16,24 25-16,1 0 16,0 25-16,0 25 0,-1 0 15,-24 0-15,0 0 0,-25 0 16,25 25-1,-50 0 17,25-25-17,-1 0 1,-24 25 0,25-25-16,0 0 0,0 25 15,0-25 1,0 0-16,0 0 0,0 0 15,0 0-15,49-50 16,-49 25 0,0 0-16,-25 1 0,25-1 15,-25-25-15,0 25 16,-25 0-16,0 0 0,-25 0 16,26 25-16,-26 0 0,0 25 15,0-25-15,25 50 16,-25 0-16,26 0 0,-1-1 15,25 1-15,0 25 0,0-25 16,0-1-16,25 26 16,-1-50-16,26 25 0,-25-25 15,25 0-15,0-25 16,0 0-16</inkml:trace>
  <inkml:trace contextRef="#ctx0" brushRef="#br0" timeOffset="71658">22063 5578 0,'25'-25'0,"-25"0"0,25 25 16,-25-25-16,-25 0 15,-25-49 1,25 49 0,-25 0-16,25 25 0,-25-25 15,1 25-15,24 0 0,-25 25 16,25 0-16,0 0 0,0 0 15,0 24-15,0 1 16,1 0-16,24 0 0,0 0 16,0-25-16,24 24 15,1-24-15,0 0 0,0 0 16,25-25-16,-25 0 0,25-25 16,-25 25-16,24-25 15,-24 0-15,0-24 0,0-1 16,0 0-16,0-25 15,0 1-15,-25-1 0,25 0 16,-25 0-16,25 1 0,-25-1 16,0 50-16,25 0 15,-25 50-15,0 25 16,0 25-16,0 199 16,0-175-1,0 26-15,0-26 0,0-24 16,0 0-16,0-1 15,0-24-15</inkml:trace>
  <inkml:trace contextRef="#ctx0" brushRef="#br0" timeOffset="72130">22885 5155 0,'0'-25'0,"-25"0"15,25-25-15,0 25 16,0-25-16,0 1 0,0-1 16,25 0-16,-25 0 0,24 25 15,1-24-15,0-1 16,0 25-16,0 0 0,25 25 16,-25 0-16,25 0 15,-26 25-15,26 0 0,-25 0 16,0 24-16,0 1 0,0 0 15,-25 0-15,0 25 16,-25-1-16,-100 125 16,76-149-16,-1 25 15,25-25-15,-25 0 16,25-26-16,0 26 0,0-25 16,25 0-16,0 0 15,25 0-15</inkml:trace>
  <inkml:trace contextRef="#ctx0" brushRef="#br0" timeOffset="72413">23034 6001 0,'0'25'0,"0"0"15,0 0-15,25-25 16,-25 25-16,25-25 15,0 25-15,0-25 16,-25-25 31,0 0-31,0 0-16,0 0 0,0 0 15,0 1-15,0-1 16,0 0-16</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36:59.218"/>
    </inkml:context>
    <inkml:brush xml:id="br0">
      <inkml:brushProperty name="width" value="0.05292" units="cm"/>
      <inkml:brushProperty name="height" value="0.05292" units="cm"/>
      <inkml:brushProperty name="color" value="#FF0000"/>
    </inkml:brush>
  </inkml:definitions>
  <inkml:trace contextRef="#ctx0" brushRef="#br0">3228 7091 0,'17'0'15,"19"0"1,-19 0 0,36 0-1,53 0 1,70 0 0,124 0-1,35 17 1,18 19-1,35 17 1,-141-53 0,-35 0 15,-177 0-31,18 0 16,18 0-1,-1 0 16,-52 0-15</inkml:trace>
  <inkml:trace contextRef="#ctx0" brushRef="#br0" timeOffset="3705.94">16439 6950 0,'17'35'31,"1"-35"0,17 0-15,18 0-16,88 0 15,18 0 1,17 0 0,-87 0 15,-72 0-31,19 0 78</inkml:trace>
  <inkml:trace contextRef="#ctx0" brushRef="#br0" timeOffset="4105.14">18379 6985 0,'0'0'0,"88"0"31,-35 0-31,0 0 16,159 0-1,87 0 1,-228 0-1,0 0 1,-54 0-16,1 0 16</inkml:trace>
  <inkml:trace contextRef="#ctx0" brushRef="#br0" timeOffset="4505.07">20637 6985 0,'0'0'0,"105"0"15,-87 0 1,106 0-1,-19 0 1,-34 0-16,-36 0 16,0 0-1,-17 0 17</inkml:trace>
  <inkml:trace contextRef="#ctx0" brushRef="#br0" timeOffset="6307.88">23106 7126 0,'18'0'0,"-1"0"0,1 0 15,-1 0 1,54 0-1,-18 0 1,18 0-16,-54 0 16,142 0-1,141 0 1,-159 0 0,159 0-1,88 0 1,-247 0-1,18 0 1,-89 0 0,-17 0-16,-35 0 31,35 0-15,-18 0 15,0 0-16,18 0 1,-35 0 0,17 0-16,0 0 15,1 0 1,34 0 0,18 0 15,-17 0-31,-18 0 15,35 0 1,-18 0 0,54 0-1,105 0 17,-141 0-17,71 0 1,-53 0-1,-18-18 1,-17 18 0,52-52-1,-17 52 17,-53 0-32,18 0 15,17 0 1,-18-18-1,18 18 1,54 0 0,-19 0-1,53 0 1,18 0 15,-35 0-15,-35 0-1,52 0 1,36 0 15,-89 0-15,-52 0-16,35 0 16,52 0 15,-105 0-31,18 0 15,17 0 1,-18 0 0,54-35 15,-89 17-31,18 18 31,-18 0-15,1-18-1,-1 18 1,36 0 0,34 0 15,-87 0-15,0 0-1,17 0 1,-17 0 15,-1 0-15,1 0 77</inkml:trace>
  <inkml:trace contextRef="#ctx0" brushRef="#br0" timeOffset="7649.15">2205 7743 0,'0'-17'31,"35"17"1,89 0-17,-1 0 1,0 0-16,195 0 15,-106 0 1,-107 0 0,-69 0 77</inkml:trace>
  <inkml:trace contextRef="#ctx0" brushRef="#br0" timeOffset="8202.26">5274 7867 0,'0'0'0,"17"0"16,72 0 0,-72 0-16,54 0 15,105 0 1,89 0 0,123 0-1,-35 0 1,-54 0-1,-193 0 1,-88 0 0,0 0 62,-1 0-16,18 0-46</inkml:trace>
  <inkml:trace contextRef="#ctx0" brushRef="#br0" timeOffset="8896.59">9842 7743 0,'0'0'0,"318"0"47,-230 0-47,0 0 0,35 0 15,54 0 1,17 0 0,-18 0-1,-17 0 1,17 0 0,36 0-1,-53 0 1,-89 0-1,-52 0 1</inkml:trace>
  <inkml:trace contextRef="#ctx0" brushRef="#br0" timeOffset="10210.95">13599 7726 0,'71'0'16,"-36"0"-1,35 0 1,54 0 0,-1 0-1,-70 0 1,35 0-16,1 35 0,16-35 31,-34 35-31,17-35 0,71 18 16,0 0-1,17-18 1,-35 0 0,53 0 15,-123 0-15,-54 0-1,1 0 1,35 0-1,-35 0 1,70 0 15,-53 0-15,0 0-16,1 0 16,-1 0-1,53 0 16,-70 0-15,-1 0 0,72 0-16,-19 0 31,-52 0-15,17 0-1,0 0 1,36 0-1,17 0 1,-53 0 0,-17 0-1,17-18 32</inkml:trace>
  <inkml:trace contextRef="#ctx0" brushRef="#br0" timeOffset="15922.36">17515 7937 0,'17'0'62,"36"0"-62,-18 0 16,54 0-16,334 0 16,-106 0-1,-17 0 1,-159 0-1,-123 0 1,0-17 125</inkml:trace>
  <inkml:trace contextRef="#ctx0" brushRef="#br0" timeOffset="16635.57">21272 7814 0,'35'0'47,"18"0"-47,-36 0 15,72 0-15,158 18 32,458-18-17,-123 0 1,-35 0 0,-124 0-1,-123 0 1,-229 0-1,-54 0 1,36 0 0,-18 0-1,89 0 17,-71 0-32,-36 0 15,1 0 1,17 0-16,-17 0 0,0 0 15,-1 0 79,71 0-63</inkml:trace>
  <inkml:trace contextRef="#ctx0" brushRef="#br0" timeOffset="17236.47">27886 7920 0,'0'0'0,"176"0"16,-88 0-1,1 0-15,122 0 32,-17 0-17,-105 0-15,-37-18 32,1 18-32,-35 0 31,35 0-16,-35 0 1</inkml:trace>
  <inkml:trace contextRef="#ctx0" brushRef="#br0" timeOffset="25135.67">27904 9490 0,'0'0'0,"-71"-36"31,0 19-15,-34-18-1,-89 17 16,141 18-31,-124 0 16,-70 0 0,0 0-1,-17 0 1,87 0 0,36 18-1,0 34 16,106-16-31,0-19 16,-1 36 0,1 18-1,17-36 1,1 36 0,17-1-1,0-17 1,0 0-1,17 53 1,107-71 0,-53 18-1,52 0 1,36-35 0,17-1-1,124-17 1,-71 0-1,-35 0 1,-70 0 0,-18 0-1,-36 0 1,36-35 0,35-36-1,0 36 1,53-18-1,-53 0 1,-53-35 0,-17 18-1,-53 34 1,17 1 0,-17-18 15,-18 0 0,0 18-15,-18 0-1,-35 17-15,-70-17 16,70 35 0,-36-18-1,19 0 1,17 1-1,35 17 1,-52 0 0,-1-18-1,36 18 17,0-17-32,17 17 62</inkml:trace>
  <inkml:trace contextRef="#ctx0" brushRef="#br0" timeOffset="26481.95">26669 10231 0,'0'35'78,"-88"18"-47,-18-18-15,35-35-16,-123 35 16,-88-17-1,17 35 1,-34-53 0,-1 0-1,53 17 16,106-17-31,-71 0 16,124 0 0,-247 36-1,158 34 1,36-34 0,53-1-1,-35 18 1,-89 106 15,71-71-31,17 18 16,19-18-1,16 0 1,-34 71 15,-18-1-15,17 72-1,71-160 1,-17 54 0,35-1-1,-18 36 17,53-141-32,-18 35 15,18 17 1,-18-52-1,18 17 1,0-17 0</inkml:trace>
  <inkml:trace contextRef="#ctx0" brushRef="#br0" timeOffset="27073.7">21959 11889 0,'0'17'16,"0"1"-16,0 158 31,0-52-16,36-18 1,-19-89 0,1 36-1,35 35 1,-35-88 0,70 36-1,0-36 1,35 0-1,-34-18 1,-36 0-16,52-52 16,1 17 15,-88 53-31,17-35 31,-17 17-15,17 0 62</inkml:trace>
  <inkml:trace contextRef="#ctx0" brushRef="#br0" timeOffset="28176.63">26845 10372 0,'18'-18'16,"-1"18"15,19 18 0,-19 35-31,19 35 0,34 53 31,-34-71-31,34 36 0,36 35 32,-53-88-17,17 0 1,36-35-1,-35 17 1,35-35 0,-1 0-1,19 0 1,-18 35 0,-53 18-1,-18 18 1,18-36-1,0 71 17,-36-71-32,36 71 31,-35-18-15,-18 18-1,18-35 1,-18-1-1,0-17 1,0 18 0,0-1-1,0-17 1,0 0 0,0-18-1,0-17 1,-18 17 15,-35-35-15</inkml:trace>
  <inkml:trace contextRef="#ctx0" brushRef="#br0" timeOffset="28763.01">28115 12206 0,'18'0'31,"-1"0"16,54 53-31,-36-35 0,36-1-1,-18 19 1,-18-36-1,-17 0 1,17 0 31,-17 0-31,-1-36-16,-17 1 15,0 0 1</inkml:trace>
  <inkml:trace contextRef="#ctx0" brushRef="#br0" timeOffset="29602.08">27004 10231 0,'0'52'46,"0"1"-30,0 0 0,0 106-16,0-71 15,0 71 1,-88 88 15,52-194-15,-16 53-16,-90 105 15,19-52 17,52-88-17,71-54-15,0 19 32,-17-19-17,-1 1 1,1-1-1,-1 19 1,18-19 0</inkml:trace>
  <inkml:trace contextRef="#ctx0" brushRef="#br0" timeOffset="30112.14">26404 11677 0,'-17'0'15,"-1"53"17,18-36-32,0 72 15,0-72-15,0 19 16,0-1 0,0-17-1,0-1 1,0 1 15,18-18-15,17 0-16,35-18 15,-17 1 17,-35 17-1</inkml:trace>
  <inkml:trace contextRef="#ctx0" brushRef="#br0" timeOffset="32001.33">29209 12982 0,'17'0'47,"-17"18"-31,0-1-1,0 19-15,18 17 16,-18-36-1,53 107 1,-35-18-16,-1 17 16,36-52-1,-18 123 1,18-71 0,-53 36 15,18-89-31,-18 19 15,0 34 1,0-35 0,0-17 15,0-1-15,0-34-1,0 34 1,0-34-1,0-19 1,-35 54 15,35-54-31,-36 36 16,36-17 0,-17-1-1</inkml:trace>
  <inkml:trace contextRef="#ctx0" brushRef="#br0" timeOffset="32608.06">29297 14834 0,'0'18'46,"0"0"-30,0-1-16,0 1 31,0 17-31,0-17 16,0-1 0,0 36-1,53-53 1,-18 0-1,18 0 1,0 0 0,-35 0-1,52 0 17,-52-35-17,17 0 1</inkml:trace>
  <inkml:trace contextRef="#ctx0" brushRef="#br0" timeOffset="38232.89">28115 9437 0,'-35'-35'15,"17"35"-15,-52-36 16,-36 19 0,-88-1-1,106 18-15,-71-18 16,106 18 0,-53-35-1,-17 17 1,-89 18-1,36 0 1,-71 0 0,-53 0 15,229 0-31,-87 0 16,52 0-1,-35 53 1,35 18 15,0-1-15,71-34-16,17-19 15,18 36 1,-18-17 0,18 69-1,0-16 1,0-19-1,0-35 1,18 36 0,88 0-1,158 34 1,-34-69 15,-107-1-31,265 18 16,-106-36-1,-35 36 17,-35-35-17,264-18 1,-299 0 0,175 0-1,-105-18 1,-105-35-1,-19-17 1,-35-1 0,-17 1 15,-1-1-15,-52 36-16,0-36 15,17 1 1,0-1 15,-35 54-15,0-54-1,0 18 1,0 18 0,-18-53-1,-70 0 1,-88-18-1,-89 35 1,-140 18 0,87 0 15,89 36-31,-53 17 31,70 0-31,0 0 16,-35 0-1,124 0 17,-18 0-17,-18 35 1,-53 35 0,1 19-1,87-19 1,36-17-1,18 18 1,17-36 0,0 71 15,35-53-15,0 0-1,18 0 1,0-18-1,0 0 1,0 0 0,0 89-1,0-89 1,0 36 0,71 70-1,-18-71 1,53 36-1,194 18 1,-142-107 0,283-17-1,0 0 1,-35 0 0,-106 0-1,-159-35 16,-123 17-15,-1 1 0,1-19 15,-1 36 0</inkml:trace>
  <inkml:trace contextRef="#ctx0" brushRef="#br0" timeOffset="43785.41">9172 11201 0,'17'0'32,"-34"0"-32,123 0 15,141 17 1,-106 1-1,17 0-15,178 35 16,-72-53 0,-105 0-1,-53 0 1,-18 0 0,18 0-1,52 17 16,-122-17-15,34 18-16,-52-18 31</inkml:trace>
  <inkml:trace contextRef="#ctx0" brushRef="#br0" timeOffset="45433.11">13423 10989 0,'35'0'31,"-17"0"-15,17 0 0,0 0-1,18 0-15,247 0 32,-159 0-32,35 0 15,424 0 1,-282 0-1,-72 0 17,-210 0-17,17 0-15,-18-18 16</inkml:trace>
  <inkml:trace contextRef="#ctx0" brushRef="#br0" timeOffset="45833.18">16862 10971 0,'0'0'0,"18"0"16,-1 0 0,107 0-1,105 0 1,71 18 0,-18-18 15,-229 0-31,-18 0 15,1 0 1</inkml:trace>
  <inkml:trace contextRef="#ctx0" brushRef="#br0" timeOffset="46617.28">2998 11624 0,'0'0'0,"36"18"0,246 52 31,-123-52-16,-71-18-15,-53 0 16,36 17-16,-1-17 16,-52 0-1,17 0 1</inkml:trace>
  <inkml:trace contextRef="#ctx0" brushRef="#br0" timeOffset="47183.31">9507 11818 0,'0'0'0,"653"0"31,-389 0-31,-70 0 15,194 0 1,-229 0 0,-106 0-1,-36 0 48,1 0-48,0 0-15,-1 0 16,1 0 0,35 0-16</inkml:trace>
  <inkml:trace contextRef="#ctx0" brushRef="#br0" timeOffset="48433.97">3210 12629 0,'18'0'0,"17"0"31,18 0-31,35 0 16,53 0-16,247 0 15,159 0 1,-18 0-1,-105 0 1,-195 0 0,-141 0-1,-53-17 1</inkml:trace>
  <inkml:trace contextRef="#ctx0" brushRef="#br0" timeOffset="49056.28">7796 12594 0,'0'0'0,"124"0"31,-89 0-31,53 0 16,282 0 15,-281 0-31,87 0 15,36 0 17,-177 0-32,53 0 15,0 0 1,36 0 15,-36 0-15,35 0-1,19 0 1,16 0 0,-34 0-1,-54 0 1,-34 0 0</inkml:trace>
  <inkml:trace contextRef="#ctx0" brushRef="#br0" timeOffset="50674.01">13140 12735 0,'18'0'15,"0"0"-15,-1 0 16,54 0-1,52 0 1,-34 0 0,-1 0-16,0 0 15,335 0 1,-141 0 0,-70 0-1,-88 0 1,-107 0 156</inkml:trace>
  <inkml:trace contextRef="#ctx0" brushRef="#br0" timeOffset="51097.68">16721 12718 0,'35'0'0,"-70"0"0,141-18 16,141-17-1,-124 17 1,36 0 0,-71 18-1,-53 0 1,-17 0 31,0 0-32,-1 0 1</inkml:trace>
  <inkml:trace contextRef="#ctx0" brushRef="#br0" timeOffset="52168.37">2011 13282 0,'0'0'16,"35"0"-1,0 0-15,53 0 16,71 18-1,-35-18 1,-54 35-16,71-35 16,-70 18-1,-53-18 17,34 0-1,-34 0-16,70 0 1,0 0 0,1 0-16,-1 0 15,476 53 1,-387-53 0,211 0-1,-124 35 1,-176-35-1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2:01.112"/>
    </inkml:context>
    <inkml:brush xml:id="br0">
      <inkml:brushProperty name="width" value="0.05" units="cm"/>
      <inkml:brushProperty name="height" value="0.05" units="cm"/>
      <inkml:brushProperty name="color" value="#ED1C24"/>
      <inkml:brushProperty name="fitToCurve" value="1"/>
    </inkml:brush>
  </inkml:definitions>
  <inkml:trace contextRef="#ctx0" brushRef="#br0">199 0 0,'-25'0'31,"0"0"1,0 25-17,0 0-15,0 0 16,25 0-16,-25 25 16,1 74-1,24-74-15,24 0 0,1 0 16,0-25-16,0-1 15,0 1-15,25 0 0,0-25 16,-25 0-16,24-25 16,-24 25-16,25-25 0,-25 1 15,0-26-15,-25 25 16,25-25-16,-25 0 0,-25 25 16,25-24-16,-25 24 0,-25-25 15,25 25-15,0 0 16,-24 0-16,-1 25 15,0 0-15,25 0 0</inkml:trace>
  <inkml:trace contextRef="#ctx0" brushRef="#br0" timeOffset="540">149 573 0,'0'25'16,"0"0"0,0 0-1,0 0 1,0 0-16,0-1 0,-25 1 16,25 25-16,-25-25 0,25 0 15,-25 25-15,0-25 16,25 0-16,-24-1 0,24 1 15,0 0-15,-25-25 16,25 25-16,25-25 16,-1 0-16,1 0 15,0 0-15,25 0 16,-25 0-16,75 0 16,-51 0-16,-24 0 15,25-25-15,0 25 0,-25 0 16,25 0-1,-26 0-15,1-25 16,-25 0 0,0 1-1,0-1 1,-25 25-16,25-25 0,-24 0 16,-1 0-16,0 0 15,0 0-15,0 0 0,0 0 16,0 25-16,0-25 15,25 1-15,-25 24 0,25-25 16,0 50 15</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38:07.724"/>
    </inkml:context>
    <inkml:brush xml:id="br0">
      <inkml:brushProperty name="width" value="0.05292" units="cm"/>
      <inkml:brushProperty name="height" value="0.05292" units="cm"/>
      <inkml:brushProperty name="color" value="#FF0000"/>
    </inkml:brush>
  </inkml:definitions>
  <inkml:trace contextRef="#ctx0" brushRef="#br0">2205 3933 0,'0'0'0,"17"0"15,19 0 17,-19 0-17,124 18 16,-70 0-31,17-18 16,53 17 0,18 19-1,-18-36 1,-88 0-16,-18 17 16,106 1 15,-88-18-31,18 0 0,-1 0 15,72 0 1,-19 0 0,53 0-1,-105 0 17,52 0-32,-34 0 31,-1 0-16,18 0 1,-1 0 0,-16 0-1,52 0 1,-106 0 0,53 0-1,53 0 1,-52 0-1,-1 0 1,35-18 0,-17 18-1,35 0 17,-17 0-32,-1 0 31,-35 0-16,0 0 1,18 0 0,106 0-1,-53 0 1,-36-17 0,-35 17-1,36 0 16,-107 0-31,36 0 16,-35 0-16,53-18 31,-19 18-15,-34 0 31,17 0-32,-17 0 32</inkml:trace>
  <inkml:trace contextRef="#ctx0" brushRef="#br0" timeOffset="32015.34">3633 6967 0,'36'0'188,"34"0"-173,318 0 1,-282 0 0,194 0-1,-177 0 1,54 0-16,-124 0 15,-36 0 1</inkml:trace>
  <inkml:trace contextRef="#ctx0" brushRef="#br0" timeOffset="32511.58">5909 6967 0,'17'0'0,"142"0"47,-106 0-47,35 0 16,0 0-16,18 0 16,53 0-1,-71 0 1,-70 0 15</inkml:trace>
  <inkml:trace contextRef="#ctx0" brushRef="#br0" timeOffset="60342.94">10953 7620 0,'71'0'141,"70"0"-141,-35 0 16,123 0-1,-105 0 1,17 0 0,-71 0-1,-35 0 1,36 0 15,0 0-15,-36 0-16,35 0 15,-52 0 1,53 0 0,-1 0 15,-52 0-31,105 0 15,-35 0 17,-52 0-32,-1 0 15,-17 0 1,17 0 0,-17 0 15,52 0 0,-35 0-15,-17 0-16,35 0 15,-35 0 1,34 0 0</inkml:trace>
  <inkml:trace contextRef="#ctx0" brushRef="#br0" timeOffset="61894.79">14058 7673 0,'17'0'32,"54"0"-17,70-18 1,-18 18 15,71 0-31,-17 0 16,-19 0-1,19 0 1,35 0 0,-36 0-1,-17 0 1,-18-17 0,-53 17-1,0 0 16,177 0-15,-142 0 0,283 0-1,-106 0 1,-89 0 0,1 0-1,-36 0 1,-34 0-1,-1 0 1,-18 0 0,1 0-1,-1 0 1,18-53 0,35 53 15,36 0-16,-35 53 1,-36-36 0,-18-17-1,1 18 1,-19 0 0,-34-1-1,70 1 1,53 17 15,-141-17-31,-18-18 16,53 17-1,89 19 1,-89-36 15,35 17-15,-34-17-1,-1 0 1,35 0 0,-34 0-1,-72 0 1,107 0 0,-19 0 15,-69 0-31</inkml:trace>
  <inkml:trace contextRef="#ctx0" brushRef="#br0" timeOffset="63350.59">2787 8484 0,'0'18'16,"35"0"-1,-17-18 1,105 17 0,1-17-16,176 35 31,105-35-16,36 0 1,-35 0 0,246 0 15,-316 0-31,-231 0 16,107 0-1,123 0 16,-247 0-15,124 0-16,-89 0 16,-17 0-1,-17 0 1,16 0 0,54 0 15,17 0-16,-105 0 1,17 0 0,36 0-1,-107 0 1,36 0 0,-35 0-1,17 0 1,-17 0-1</inkml:trace>
  <inkml:trace contextRef="#ctx0" brushRef="#br0" timeOffset="81319.82">12682 9190 0,'35'0'16,"-17"0"15,-1 0-15,54 0-1,158 0 1,89 0 0,17 0-1,18 0 1,-36 0 0,71 0-1,-70 0 1,-160 0-1,54 0 1,-36 0 0,-87 0-1,16 0 1,1 0 0,18 0-1,52 0 1,-123 0-1,-35 0 1</inkml:trace>
  <inkml:trace contextRef="#ctx0" brushRef="#br0" timeOffset="82758.75">19102 9190 0,'0'0'0,"18"0"16,17 0-1,36 0 17,17-18-32,159 1 15,158 17 1,89 0 0,-229 0-1,-54 0-15,142 0 16,-194 0-1,-141 0 17,-36 0 61</inkml:trace>
  <inkml:trace contextRef="#ctx0" brushRef="#br0" timeOffset="84342.05">4198 10054 0,'0'0'0,"18"0"16,105 0 0,53 0-1,1 0 1,17 0 0,-53 0-1,-35 0 1,-36 18-1,-34-18 1,-1 0 0,-18 0-16,36 0 15,-35 0 1,17 0 15,1 0-15,-1 0 78</inkml:trace>
  <inkml:trace contextRef="#ctx0" brushRef="#br0" timeOffset="88808.03">5873 9984 0,'36'35'94,"-19"-35"-79,107 18-15,35-18 16,17 17 0,36-17-1,-36 0 1,-17 0 0,17 0 15,36 0-16,-124 0 1,476 0 15,-511 0-31,124 0 16,-54 0 0,-35 0-1,1 0 1,-19 0-1,-17 0 1,18 0 0,17 0 15,-18 0-15,-17 0-1,35 0 1,-17 0-1,35 0 1,-71 0 0,-17 0-1,-1 0 17,19 0-17,-19 0 1,19 0-1,-19 0-15,1 0 16,17 0 15,-17 0-15,35 0 15,-36 0-31,1 0 31,0-17-15,-1 17 15,19-18-15,-19 18 31,1 0-47,-1 0 15,19 0 17,-19-18-32,1 18 15,0-17 110,-18-1-62,0 0-48,0 1 1,0-1-16,0-17 16,0 17-1,0-17 1,0 0-16,0-36 31,0 18-15,0 35 15,0 1-15,0-18-1,0 17 1,0-35 0,0 35-1,0 1 1,0-19-1,0 19 1,0-18 0,0 17 15,0 0 16,0 1-16,-18 17 47,0 0-62,1 0-16,-71 0 31,70 0-31,-35 0 16,18 0-1,-18 0-15,-53 0 32,18 0-17,52 0-15,-34 0 16,52 0-1,-17 0 1,-36 0 0,19 0-1,-1 0 1,0 0 0,0 0-1,-53 0 1,-53 0-1,53 0 1,36 0 0,-1 0 15,18 0-31,-35 0 31,-53 0-15,18 0-1,-1 0 1,36 0 0,70 0 15,-17 0-31,0 0 31,-18 0-15,-35 0 15,52 0-31,-34 0 16,-1 35 15,54-35-31,-36 0 31,35 0-15,-52 0-1,17 0 1,-18 0 0,18 18-1,0-18 1,0 0 0,-17 0-1,17 0 1,0 0-1,-35 0 1,52 0 0,-34 0-1,-18 17 1,-18-17 15,18 53-15,70-53-1,-17 0 1,17 0 0,1 0-1,-19 18 1,19-18 0,-1 0-1,-17 0 1,17 0 46,0 0 220,18 17-282,0 1 31,0 0 0,0 17-15,0-17-16,0-1 31,0 1-31,0-1 16,0 1-1,0 35 1,0-35-1,0 35 1,0-36 31,0 18-31,0-17-1,0 0 1,0-1-1,0 19 1,0-1 47,0-17-48,0-1 16</inkml:trace>
  <inkml:trace contextRef="#ctx0" brushRef="#br0" timeOffset="99342.96">12347 10054 0,'35'0'47,"18"0"-31,141-17-1,-53 17-15,124 0 16,105-36 0,-17-17-1,-36 53 1,-17 0-1,-159 0 17,-106 0-17</inkml:trace>
  <inkml:trace contextRef="#ctx0" brushRef="#br0" timeOffset="100806.36">12453 13123 0</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49:42.949"/>
    </inkml:context>
    <inkml:brush xml:id="br0">
      <inkml:brushProperty name="width" value="0.05" units="cm"/>
      <inkml:brushProperty name="height" value="0.05" units="cm"/>
      <inkml:brushProperty name="color" value="#ED1C24"/>
      <inkml:brushProperty name="fitToCurve" value="1"/>
    </inkml:brush>
  </inkml:definitions>
  <inkml:trace contextRef="#ctx0" brushRef="#br0">1171 99 0,'-25'-25'0,"25"0"16,-24 25 0,-1 0-16,0-25 15,0 25-15,-25 0 16,25 0-16,-25 25 0,1-25 15,-1 25-15,-50 0 16,50 0-16,0 0 16,-24 0-16,24 0 0,-25 0 15,25 0-15,1-1 16,-1 1-16,0 25 0,0-25 16,25 25-16,-24-25 15,24 25-15,25-25 16,0 24-16,0-24 0,0 0 0,49 0 15,-24 0-15,50 0 16,0-25-16,24 0 0,1 0 16,0 0-16,-1 0 0,26 0 15,-26-25-15,26 0 16,-50 0-16,24 0 0,-24 0 16,0-24-16,-26 24 15,-24-25-15,0 0 0,-25 0 16,-25 0-16,0 1 0,-49-1 15,24 0-15,-25 25 16,0-25-16,-24 25 0,24 0 16,0 1-16,1 24 0,24 0 15,0 0-15,0 0 16,0 0-16,26 24 0,-1-24 16,-25 25-16,50 0 15,-25 0-15</inkml:trace>
  <inkml:trace contextRef="#ctx0" brushRef="#br0" timeOffset="827">51 597 0,'25'0'15,"-25"25"1,0 0-16,0 0 16,0 0-16,0 99 15,0-74 1,0 0-16,0 0 0,0 24 15,-25-24-15,25 25 0,-25 0 16,25-26-16,0 26 16,0-25-16,0 0 0,-25 0 15,25-1-15,0 1 0,0 25 32,25-50-32,-25 0 0,0 0 0,0 0 15,25-1 1,0-24-1,0-24 1,-1 24-16,1 0 16,25-25-16,0 25 0,0 0 15,24 0-15,1-25 16,0 25-16,249 0 16,-225 0-16,1 0 15,24 0-15,-24 0 16,0 0-16,49 25 15,-99-25-15,0 0 16,-26 0-16,1 0 0,-50 0 31,1 0-31,-1 0 16,0 0-16,0-25 16,0 0-1,25 0 1,0 0-16,0-25 0,0 25 15,-25-25-15,25-24 16,0 24-16,-25-25 0,25 25 16,0-24-16,-25-1 15,25 0-15,0 1 0,0-1 16,25 0-16,-25 1 16,25-1-16,-25 0 15,25-24-15,-25 49 0,0 25 16,0-25-16,-25 50 15,0-25-15,0 25 0,0 0 16,0 25-16,1-25 0,-1 25 16,0 0-16,0 0 15,-25 0-15</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49:46.273"/>
    </inkml:context>
    <inkml:brush xml:id="br0">
      <inkml:brushProperty name="width" value="0.05" units="cm"/>
      <inkml:brushProperty name="height" value="0.05" units="cm"/>
      <inkml:brushProperty name="color" value="#ED1C24"/>
      <inkml:brushProperty name="fitToCurve" value="1"/>
    </inkml:brush>
  </inkml:definitions>
  <inkml:trace contextRef="#ctx0" brushRef="#br0">250 374 0,'0'-25'16,"0"0"-16,-25 25 16,0 25-1,0 0-15,0-1 0,0 26 16,-25 0-16,26 25 0,-1-25 16,0 24-16,25 1 15,0 0-15,0-26 0,0 26 16,25-25-16,0 0 0,24-25 15,-24 0-15,25 0 16,0-1-16,0 1 0,-1-25 16,1 0-16,0-25 15</inkml:trace>
  <inkml:trace contextRef="#ctx0" brushRef="#br0" timeOffset="723">150 921 0,'-25'0'0,"-25"0"0,26 0 16,-1 0 0,50 0-1,-1 0-15,1 0 16,0 0-16,50-25 16,-50 25-1,0-24-15,0 24 0,0 0 16,-1-25-16,1 0 15,0 25-15,0-25 16,-25 0-16,25 0 16,0 25-16,0-25 0,0 25 15,0-25-15,0 25 16,0 25-16,-1 0 16,-24 0-16,25 0 0,-25 0 15,0 0-15,25 24 16,-25-24-16,0 25 0,0-25 15,25 0-15,-25 0 0,0 0 16,0-50 31,25 0-47,-25 0 16,0-25-16,25-24 15,-25 49-15,25-25 16,-25 25-16,25 0 0,-25 0 15,25 0-15,0 25 16,-25 25-16,24-25 16,-24 25-16,25 0 0,-25 0 15,0 0-15,0 0 16,25 0-16,-25-1 0,0 1 16,0 0-1,25-25 1,-25-25-1,0 0-15,25 1 0,-25-1 16,25 0-16,0 0 0,-25-25 16,25 25-16,0 0 15,-25 0-15,25 0 16,-1 25-16,1 25 0,0 0 16,-25 0-1,25 25-15,-25-25 0,25 0 16,-25 25-16,0-26 15,25 1-15,-25 0 0,25 0 16</inkml:trace>
  <inkml:trace contextRef="#ctx0" brushRef="#br0" timeOffset="1205">1370 398 0,'0'-49'15,"0"24"-15,-25 0 0,1 25 16,24 50 0,0-25-1,0 24-15,0 26 0,0 0 16,24-1-16,-24 1 16,25 0-16,-25 0 0,25-1 15,-25 1-15,25 0 0,0-1 16,-25-24-16,25-25 15,-25 25-15,25-25 0,-25 0 16,25 0-16,-25-50 31,-25 0-31,25-25 0,-25 25 16,25-25-16,-25-24 16,25 24-16,-25-25 0,25 0 15,0 26-15,0-26 16,0 25-16,25 0 0,-25 25 15,25 0-15,0 1 0,0 24 16,0 0-16,0 24 16,-1 1-16,1 0 0,-25 0 15,25 0-15,-25 25 16,0-25-16,0 0 0,-25 24 16,0-24-16,-24 25 15,24-50-15,0 25 16,0-25-16,0 0 0,0 0 15</inkml:trace>
  <inkml:trace contextRef="#ctx0" brushRef="#br0" timeOffset="1428">1868 548 0,'0'25'47,"0"0"-47,0 0 0,0-1 16,0 1-16,0 25 0,25-25 15,-25 25-15,25-25 16,-25 0-16,25 0 0,-25 24 31,25-49-31</inkml:trace>
  <inkml:trace contextRef="#ctx0" brushRef="#br0" timeOffset="1572">2043 299 0,'0'-25'0,"0"0"0,-25 25 16,25-25-16,-25 25 15,25 25-15,-50 0 16</inkml:trace>
  <inkml:trace contextRef="#ctx0" brushRef="#br0" timeOffset="2109">2342 548 0,'24'0'0,"-24"-25"16,0 0 0,-24 0-16,-1 25 15,0-25 1,0 25-16,0 0 16,25 25-16,-25-25 0,25 25 15,-25 0-15,25 0 16,-25 0-16,25 0 0,0 24 15,-25-24-15,25 25 0,0-25 16,25 0-16,0 0 16,0 0-16,0-25 0,75 25 31,-76-50-31,26 25 0,-25-25 16,0-25-16,0 25 0,-25-25 15,25 1-15,-25-26 16,0 25-16,0-25 0,-25 1 15,25 24-15,-25-25 16,0 25-16,25 1 0,-25-1 16,25 25-16,-25 0 0,25 0 15,-25 25 1,25 25-16,0 0 0,0 0 16,25 25-16,0 74 15,0-74-15,-25 25 16,25-1-16,0 1 0,0-25 15,0 24-15,-25-24 16,25 0-16,-25 0 0,0-25 16</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49:50.916"/>
    </inkml:context>
    <inkml:brush xml:id="br0">
      <inkml:brushProperty name="width" value="0.05" units="cm"/>
      <inkml:brushProperty name="height" value="0.05" units="cm"/>
      <inkml:brushProperty name="color" value="#ED1C24"/>
      <inkml:brushProperty name="fitToCurve" value="1"/>
    </inkml:brush>
  </inkml:definitions>
  <inkml:trace contextRef="#ctx0" brushRef="#br0">0 423 0,'0'-25'15,"25"25"48,0 0-63,25 0 0,0-25 15,0 25-15,24 0 16,26-25-16,0 25 0,-1-25 16,26 0-16,-26 25 15,1-25-15,0 25 0,-26-24 16,1-1-16,0 25 0,-50 0 15,24-25-15,-24 25 16,-50 0 0,0 0-1,1 0-15,-1 0 16</inkml:trace>
  <inkml:trace contextRef="#ctx0" brushRef="#br0" timeOffset="360">1221 24 0,'-25'0'16,"25"-24"-1,-25 24 1,50 0 15,0 0-31,0 24 16,24-24-16,1 0 15,0 25-15,-25-25 0,25 25 16,0-25-16,-1 25 16,-24-25-16,0 25 0,-25 0 15,0 0-15,0 0 16,-50 0-1,25 24-15,-24-24 0,-1 0 0,-25 0 16,25 0-16,0 0 16,1 0-16,-1 0 0,25-25 15</inkml:trace>
  <inkml:trace contextRef="#ctx0" brushRef="#br0" timeOffset="815">1445 821 0,'-25'0'32,"0"0"-32,-25 0 15,25 25-15,0-25 16,-24 25-16,-26-25 0,25 25 15,-25-25-15,1 0 16,-26 25-16,25-25 0,-24 25 16,24-25-16,0 0 15,-99 25 1,124 0-16,25-25 0,-24 0 16,24 0-16,25 25 15,-25-25-15,25-25 31</inkml:trace>
  <inkml:trace contextRef="#ctx0" brushRef="#br0" timeOffset="1100">374 846 0,'0'25'47,"-25"-25"-47,0 25 15,0 0 1,0 0-16,1 0 16,-1 0-16,0 0 15,25-1-15,0 1 16,0 0-1,0 0-15,25-25 0,0 25 16,24-25-16,-24 25 16,25-25-16,0 25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49:53.192"/>
    </inkml:context>
    <inkml:brush xml:id="br0">
      <inkml:brushProperty name="width" value="0.05" units="cm"/>
      <inkml:brushProperty name="height" value="0.05" units="cm"/>
      <inkml:brushProperty name="color" value="#ED1C24"/>
      <inkml:brushProperty name="fitToCurve" value="1"/>
    </inkml:brush>
  </inkml:definitions>
  <inkml:trace contextRef="#ctx0" brushRef="#br0">0 99 0,'25'0'16,"-25"-24"-16,0 48 46,25-24-46,-25 25 16,0 0-16,0 0 0,25 0 16,-25 25-16,0-25 15,25 0-15,-25 0 0,0-1 16,0 1-16,25 0 0,-25 0 16,24-25-16</inkml:trace>
  <inkml:trace contextRef="#ctx0" brushRef="#br0" timeOffset="378">423 149 0,'-25'0'15,"25"25"16,-24-25-31,24 25 16,0 0 0,0 0-16,0 0 0,24-25 15,-24 25-15,25 0 0,0-1 16,0-24 0,0 0-1,0 0-15,0-24 16,-25-1-1,0 0-15,0 0 16,-25 25-16,25-25 16,-25 0-16,0 25 0,0 0 15,0-25-15,0 25 16,1 0-16,-1 0 16,25 25-16</inkml:trace>
  <inkml:trace contextRef="#ctx0" brushRef="#br0" timeOffset="1104">896 124 0,'0'-25'31,"25"25"-31,-25-24 16,25 24-16,-25-25 15,0 0-15,0 0 16,-25 25 0,0 0-1,1 0-15,-1 25 0,0-25 16,0 25-16,0-25 16,0 25-16,25-1 0,0 1 15,-25-25-15,25 25 0,0 0 16,25-25-1,-25 25-15,25-25 0,0 0 16,0 0 0,0 0-16,0 0 15,-1-25-15,-24 0 16,25 25-16,0-25 16,-25 0-1,0 50 16,25 0-31,-25 0 16,0 0 0,25 0-16,-25 0 0,0 0 15,0 0-15,0 0 16</inkml:trace>
  <inkml:trace contextRef="#ctx0" brushRef="#br0" timeOffset="1465">1245 50 0,'-25'0'16,"25"-25"-1,-25 25 1,25 25-16,-25 0 15,25-1 1,0 1-16,0 0 0,0 0 16,25-25-16,-25 25 0,25 0 15,0-25-15,0 25 16,0-25-16,0 0 16,0 0-16,0 0 15,0-25-15,-1 25 0,1-25 16,-25 0-16,25 0 0,-25 0 15,-25-24 1,25 24-16,-25 25 16,1-25-16,-26 25 15,25 0-15,-25 25 0</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49:59.008"/>
    </inkml:context>
    <inkml:brush xml:id="br0">
      <inkml:brushProperty name="width" value="0.05" units="cm"/>
      <inkml:brushProperty name="height" value="0.05" units="cm"/>
      <inkml:brushProperty name="color" value="#ED1C24"/>
      <inkml:brushProperty name="fitToCurve" value="1"/>
    </inkml:brush>
  </inkml:definitions>
  <inkml:trace contextRef="#ctx0" brushRef="#br0">149 274 0,'-24'0'0,"24"-25"31,24 25-15,1-25-16,0 25 15,0-25-15,0 25 0,25-25 16,0 25 0,149-49-1,-124 49-15,24-25 0,-24 0 16,0 25-16,-1 0 0,1-25 16,-25 25-16,24-25 0,-49 25 15,25 0-15,-25 0 16,0 0-16,0-25 0,0 25 15,-50 0 17</inkml:trace>
  <inkml:trace contextRef="#ctx0" brushRef="#br0" timeOffset="335">25 349 0,'0'25'0,"-25"-25"0,50 0 47,0 0-47,0 0 0,25 0 16,-1 0-16,1 0 0,25-25 15,0 25-15,24-25 16,-24 25-16,24-25 0,26 0 16,-25 25-16,-1-25 15,-24 0-15,24 25 0,-24-25 16,0 0-16,-25 25 16,0-25-16,-26 25 0,-48 0 15,-1 0 1,-25 0-16</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50:08.217"/>
    </inkml:context>
    <inkml:brush xml:id="br0">
      <inkml:brushProperty name="width" value="0.05" units="cm"/>
      <inkml:brushProperty name="height" value="0.05" units="cm"/>
      <inkml:brushProperty name="color" value="#ED1C24"/>
      <inkml:brushProperty name="fitToCurve" value="1"/>
    </inkml:brush>
  </inkml:definitions>
  <inkml:trace contextRef="#ctx0" brushRef="#br0">2322 254 0,'0'-25'15,"25"0"-15,-25 0 32,25 25-32,-25-25 15,-25 25 1,0 0-16,25-25 16,-50 25-16,25 0 0,-24 0 15,-1 0 1,-100 0-16,76 0 0,-26 0 15,1 25-15,-26-25 0,1 25 16,-1 0-16,25-25 16,-24 25-16,-1 0 0,26 24 15,-1-24-15,1 25 16,-1 0-16,0 0 0,1 24 16,-1-24-16,25 25 0,1 0 15,24-1-15,0 1 16,25 25-16,0-26 0,25 1 15,0 0-15,25-1 16,0 1-16,25 0 0,0-25 16,24-1-16,1 1 0,25 0 15,24-25-15,1 25 16,24-50-16,25 0 0,1 0 16,-1 0-16,0-25 0,1-25 15,-1 25-15,0-25 16,-24-24-16,-1-1 0,1 25 15,-26-49-15,1 24 16,99-199 0,-199 174-16,-25 1 15,-75-101 1,0 101-16,1-1 0,-51 1 0,1 24 16,-51 25-16,26 0 15,-50 1-15,-26 49 0,1 0 16,0 24-16</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50:36.662"/>
    </inkml:context>
    <inkml:brush xml:id="br0">
      <inkml:brushProperty name="width" value="0.05" units="cm"/>
      <inkml:brushProperty name="height" value="0.05" units="cm"/>
      <inkml:brushProperty name="color" value="#ED1C24"/>
      <inkml:brushProperty name="fitToCurve" value="1"/>
    </inkml:brush>
  </inkml:definitions>
  <inkml:trace contextRef="#ctx0" brushRef="#br0">7943 2218 0,'0'25'0,"0"0"16,0-1-1,0 1 48,25-25-48</inkml:trace>
  <inkml:trace contextRef="#ctx0" brushRef="#br0" timeOffset="200">8416 2093 0,'-24'0'15,"48"0"16</inkml:trace>
  <inkml:trace contextRef="#ctx0" brushRef="#br0" timeOffset="373">8666 1969 0,'-25'0'15</inkml:trace>
  <inkml:trace contextRef="#ctx0" brushRef="#br0" timeOffset="734">9413 1271 0</inkml:trace>
  <inkml:trace contextRef="#ctx0" brushRef="#br0" timeOffset="1004">9761 1097 0,'-25'0'15,"0"0"1,25-25-16,25 25 31,0-25-31,0 0 16,0 25-16,50-24 15,-50 24-15,0-25 16,-1 0-16,1 25 16,0 0-1</inkml:trace>
  <inkml:trace contextRef="#ctx0" brushRef="#br0" timeOffset="-57491">6275 6999 0,'0'-25'0,"0"0"31,25-25-15,0 50-16,0 0 15,0 0-15,-25-25 16,24 25-16,1 0 0,-25 25 16,25 0-16,-25 0 15,0 0-15,0 25 0,0 0 16,0-25-16,-25 24 0,25 1 15,0-25-15,0 25 16,0-25-16,0 0 0,25 0 16,25-25-1,-25 0-15,75-50 16</inkml:trace>
  <inkml:trace contextRef="#ctx0" brushRef="#br0" timeOffset="-57308">6375 6650 0,'-25'-25'0,"0"0"16,50 25 15,0 0-16,-1 0-15</inkml:trace>
  <inkml:trace contextRef="#ctx0" brushRef="#br0" timeOffset="-57050">6773 6675 0,'0'25'47,"0"0"-47,0 0 0,0 0 16,0 25-16,25-1 16,-25 1-16,25 0 0,0 0 15,0 0-15,-25-1 16,24 1-16,-24-25 0,25 25 15,-25-25-15,0 0 0</inkml:trace>
  <inkml:trace contextRef="#ctx0" brushRef="#br0" timeOffset="-56503">6823 7099 0,'-25'0'15,"0"0"1,25-25-16,25 25 16,0-25-16,25 25 0,-26-25 15,26 25-15,0-25 16,0 25-16,25-25 0,-26 0 16,76-25-1,-100 50-15,0-25 16,0 25-16,-25-24 15,-25 24 1,0-25-16,0 25 0,0 0 16,-25 0-1,25-25-15,0 25 0,0 0 16,1 25-16,24 0 0,-25-25 16,25 24-16,0 1 15,0 0-15,0 25 0,0-25 16,0 0-16,0 25 15,25-25-15,-25-1 16,24 1-16,1-25 16,0 0-16,0 0 15,0-25 1,0-24-16,0 24 16,-25 0-16,0 0 15,0 0-15,25 25 16,0 25-1,-25 0 1,25 0-16,-25 0 0,25 24 16,-25-24-16,24-25 15,-24 25-15,0 0 0</inkml:trace>
  <inkml:trace contextRef="#ctx0" brushRef="#br0" timeOffset="-56072">7470 6625 0,'-25'-49'15,"25"24"1,0 50 0,0-1-16,0 26 15,25-25-15,-25 0 16,25 25-16,0 0 0,-25-25 15,25 24-15,-25 1 0,0 0 16,0-25-16,0 0 16,0 0-16,0 0 0,0 0 15,0-50 1,0 0 0,0 0-16,0 0 0,0-25 15,0 25 1,0-74-16,25 74 0,0 0 15,0 0-15,0 0 16,-1 25-16,26 0 0,-25 0 16,25 25-16,-25 0 0,0 0 15,0 0-15,0 0 16,-25 99 0,-25-99-16,-25 25 0,0-25 15,-25 24-15,1-24 16,-1 0-16</inkml:trace>
  <inkml:trace contextRef="#ctx0" brushRef="#br0" timeOffset="-62339">2515 2591 0,'0'-25'16,"0"0"-16,0 1 15,0-1 1,25 25-16,0 0 0,-1 0 31,-24 25-15,0 24-1,25-24-15,-25 25 0,25 0 0,-25 0 16,0-1-16,25 26 0,-25 0 16,25 25-16,-25-26 15,0 26-15,0-25 0,0 24 16,0 1-16,0-1 15,0 1-15,0 99 16,-25-99-16,25-26 0,-25 26 16,25-25-16,0 0 15,-25-26-15,25 26 0,0-25 16,-25 0-16,25-1 0,0 1 16,0 0-16,0 0 15,0-25-15,0 25 0,0-26 16,0 1-16,0 0 15,0 0-15,0 0 0,0 0 16,25-25 0,0 25-1,0-25-15,0 25 16,0-25-16,25 0 16,-25 0-16,49 0 0,-24 0 15,25-25-15,0 25 16,24-25-16,26 25 0,-1-25 15,26 0-15,24-25 0,25 25 16,25 1-16,25-26 16,0 25-16,0 0 0,25-25 15,0 25-15,249 0 16,-274 0-16,0 25 16,-25-24-16,-25 24 0,1 0 15,-26 0-15,0 0 16,-49 0-16,-1 24 0,-24-24 15,-25 0-15,-26 0 16,1 25-16,-25-25 0,0 0 16,0 0-16,-50 0 31,0-25-15,0 1-1,25-1-15,0 0 16,-25 0-16,25 0 15,-25-25-15,25-25 16,-49-149-16,24 125 16,0-26-16,25 26 0,-25-26 15,25 1-15,0-1 16,-25 25-16,0-149 16,25 150-16,-25-1 15,0-24-15,25 24 0,-25-24 16,1 24-16,-1-25 0,-25 26 15,25-1 1,-25-149 0,25 199-16,25 1 0,0 24 15,0 0-15,-25 0 0,25 0 16,0 0-16,0 0 16,0 0-16,25 25 15,-25-25-15,0 0 31,-25 25-15,0 0-16,1 0 0,-26 25 16,0-25-16,-25 25 15,0-25-15,-273 75 16,198-50 0,1 0-16,-25 0 0,-25 0 15,24 0-15,-24-1 0,0 26 16,0-25-1,-175 50-15,175-50 0,0 0 16,24 24-16,1-24 0,25 25 16,-1-25-16,1 0 15,24 25-15,1-25 0,24 0 16,0 24-16,1-24 16,24-25-16,25 25 0,-24 0 15,24-25-15,25 25 16,0-25-16,0 0 0,0 0 15,0 0 17,0 0-17,1 0 1,-1 25-16,0-25 16,0 0-1,25 25 1,-25-25-1,0 0 1,25 25 0,-25-25-16,0 0 0,0 25 15,0-25 1,1 0 0,-1 0-16,25 24 31,0 1 0,0 0-15,-25-25-1,25 25-15,0 0 16,0 0-16,25 0 0,-25 0 16,25 0-16,-1 0 15,-24-1-15</inkml:trace>
  <inkml:trace contextRef="#ctx0" brushRef="#br0" timeOffset="-60938">4158 2741 0,'0'-25'0,"-25"0"0,25 0 15,25 0 1,0 25 0,0 0-16,-25 25 15,0 0 1,0 25-1,0-25-15,0 24 16,0-24-16,0 0 0,0 0 16,0 0-16,0 0 0,0 0 15,0 0-15,0 0 16,25-25-16,0 0 16,0 0-16,0-25 15,74 25-15,-24-25 16,-25 25-16,24-25 0,1 25 15,0-25-15,-25 25 16,24-25-16,1 25 0,-25-25 16,25 25-16,-26-25 15,-24 25-15,0 0 0,0 0 16,0 0-16,-25-25 16,25 25-16,-50 0 31,0 0-16,0-25 1,25 1-16,-25 24 16,25-25-16,0 0 15,0 0-15,-25 0 0,25-25 16,-24 25-16,-1 0 16,25 0-16,-25 1 0,0-1 15,0 0-15,0 0 16,0 25-16,-25-25 15,1 25 1,24 0-16,0 25 0,-25-25 16,0 25-16,0 0 15,0-25-15,1 25 0,-26-1 16,0-24-16,25 25 16,-24-25-16,24 25 0,25-25 15,0 25-15,0-25 16,0 25-16</inkml:trace>
  <inkml:trace contextRef="#ctx0" brushRef="#br0" timeOffset="-60173">4108 3413 0,'-24'0'15,"24"25"16,24 0-31,-24 0 16,25 0-16,-25 0 16,0-1-16,25 26 0,-25-25 15,0 0-15,0 0 16,0 0-16,0 0 0,25-25 16,-25 25-16,25-25 15,0 0-15,25 0 16,-25 0-16,24-25 0,1 25 15,0-25-15,0 25 16,25-25-16,-1 25 0,1-25 16,0 0-16,24 25 15,-24 0-15,0-25 0,-1 25 16,1 0-16,-25-25 0,0 25 16,0 0-16,-26 0 15,26 0-15,-25-25 16,-50 1-1,0-1 1,0 0-16,1 25 16,24-25-16,-25 0 15,25 0-15,0 0 0,0 0 16,0 0-16,0 0 16,0 1-16,0-1 0,25 0 15,-25 0 1,24 25-16,-24-25 15,-24 0 1,-1 25-16,0 0 16,0 0-16,0 0 15,-25 0-15,0 0 0,1 0 16,-1 25-16,0-25 16,-25 25-16,1-25 0,-26 25 15,25 0-15,0-25 0,1 25 16,-1-1-16,25 1 15,0 0-15,1-25 0</inkml:trace>
  <inkml:trace contextRef="#ctx0" brushRef="#br0" timeOffset="-59453">4382 4135 0,'25'0'32,"-25"25"-17,0 0-15,25 0 16,-25 25-16,0-25 16,0 0-16,0-1 15,0 26-15,0 0 16,0-25-16,0 0 0,0 0 15,25 0 1,0-25-16,25 0 16,-25 0-16,0 0 15,24 0-15,1-25 16,25 25-16,-25 0 0,24-25 16,1 25-16,0-25 15,24 25-15,-24-25 0,0 25 16,0-25-16,24 25 15,-49 0-15,25-25 0,-26 25 16,1 0-16,0 0 0,-25 0 16,0 0-16,-25-25 15,0 0 1,0 1 0,-25-1-16,25 0 15,-25 0-15,25 0 0,0-25 16,-25 25-16,25-25 15,0 25-15,-25-24 0,25 24 16,-25 0-16,25 0 16,-25 0-16,-49 0 15,24 25-15,0 25 16,0 0-16,-24 0 16,-1 0-16,-25 0 0,1 24 15,-26-24-15,1 25 16</inkml:trace>
  <inkml:trace contextRef="#ctx0" brushRef="#br0" timeOffset="-58646">6026 4832 0,'-25'-24'16,"25"-1"-1,25 50 17,-25-1-17,25 1-15,0 0 0,-25 25 16,25 0-16,0 0 16,-1 24-16,26 76 15,-25-76-15,-25 1 0,25 25 16,0-25-16,-25-1 15,25 1-15,-25-25 0,0 24 16,25-24-16,-25 0 16,0-25-16,-25 25 0</inkml:trace>
  <inkml:trace contextRef="#ctx0" brushRef="#br0" timeOffset="-58290">6051 6003 0,'0'-25'0,"25"25"47,49 0-32,-49 0-15,0 25 0,0-25 16,0 25-16,0-25 0,0 0 15,0 25-15,0-25 0,0 0 16,-1 0-16,1 0 16,0-25-16,0 25 0,-25-25 15,25 0-15,0 0 16,0 25-16,-25-25 0,25 0 16,0 0-1,-50 25 1,25 25-16,-25 0 15,0 0-15,-25 0 16,25 25-16</inkml:trace>
  <inkml:trace contextRef="#ctx0" brushRef="#br0" timeOffset="-20686">8516 6451 0,'25'0'15,"-25"-25"48,25 25-63,-25-25 0,0 0 15,25 0 1,-25 1-16,0-1 0,25-25 16,-25 25-16,25-25 15,24-99 1,-24 74-16,0 25 0,0 0 16,0 1-16,0-1 15,25 25-15,-25 0 0,0 0 16,-1 0-16,1 25 15,0 0-15,0 25 0,0 0 16,0 0-16,0 25 0,-25-25 16,25 24-16,0 1 15,0 0-15,24 75 16,-24-76 0,-25-24-16,25 25 0,-25-25 15,0 0-15,25 0 16,-25 0-16,0 0 15</inkml:trace>
  <inkml:trace contextRef="#ctx0" brushRef="#br0" timeOffset="-20322">9014 6351 0,'-25'0'31,"50"0"-16,0 0 1,0 0 0,0 0-16,0 25 0,0-25 15,0 0-15,24 0 16,-24 25-16,0-25 0,0 0 16,0 0-1,0 0-15,0 0 16,0-25-1,-25 0-15,25 1 16,-25-1-16,0 0 16,24 0-16,-24 0 0,0 0 15,25 0-15,-25 0 16,0 0-16,25 25 16,-25 25-1,0 0-15,0 0 0,-25 0 16,25 0-16</inkml:trace>
  <inkml:trace contextRef="#ctx0" brushRef="#br0" timeOffset="-19850">8765 6899 0,'0'-25'0,"-25"25"47,0 0-47,-24 0 15,24 0-15,-25 0 16,25 0-16,-25 0 15,25 0-15,0 0 0,-25 0 16,26 0-16,-1 0 16,0 0-1,50 0 17,0 25-17,-25 0-15,24-25 16,1 50-16,0-25 15,0 25-15,0-25 16,0 24-16,50 76 16,-50-75-16,0-25 15,-1 24-15,1-24 0,0 0 16,0-25 0</inkml:trace>
  <inkml:trace contextRef="#ctx0" brushRef="#br0" timeOffset="-19446">8740 7099 0,'-25'0'16,"25"-25"-16,-25 25 16,50 25-1,-25-1 1,25-24-16,0 25 15,0 0-15,0 0 0,25 0 16,-25 0-16,24-25 0,1 25 16,0 0-16,0-25 0,0 0 15,-1 0-15,1 0 16,0 0-16,0-25 0,0 0 16,-25 0-16,-1 0 15,26-25-15,-50 25 0,25-24 16,-25-1-16,25 0 0,-25 25 15,0-25-15,0 25 16,0 1-16,0-1 0,-25 0 16</inkml:trace>
  <inkml:trace contextRef="#ctx0" brushRef="#br0" timeOffset="-18776">10284 2766 0,'25'-50'0,"-25"-25"0,0 25 15,0 0-15,0 1 16,0-26-16,0 25 0,0 25 16,0-25-16,-25 26 0,0-1 15,0 25-15,0 0 16,-24 25-16,-1-1 0,25 26 15,-25 0-15,0 99 16,25-49-16,1 0 16,-1-26-16,25 26 0,0 25 15,25-26-15,-1 26 16,26-26-16,-25 26 0,25-1 16,0-24-16,0 24 15,24 76 1,-24-51-16,-25-74 0,-25-25 15,0-1-15,0-24 16,0 0-16,-25 0 0,-25-25 16</inkml:trace>
  <inkml:trace contextRef="#ctx0" brushRef="#br0" timeOffset="-18605">9960 3936 0,'0'-50'0,"0"25"0,0-25 15,25 26-15,-25-1 16,25 0-16,0 0 0,25 0 16,-25 0-16,50 0 15,-26 0-15,-24 25 16,0-25-16,25 25 16,-25-25-16</inkml:trace>
  <inkml:trace contextRef="#ctx0" brushRef="#br0" timeOffset="-18354">10757 3114 0,'0'-25'16,"-25"0"-16,0 25 15,25 25 1,-24 0-1,24 75-15,0-50 16,0-1-16,0 26 0,0 0 16,0-25-16,0 24 0,0 1 15,0-25-15,0 0 16,0-1-16,0 1 0,0-25 16,0 0-16</inkml:trace>
  <inkml:trace contextRef="#ctx0" brushRef="#br0" timeOffset="-17829">11006 3438 0,'25'-25'0,"-25"0"16,0 0-16,25 25 0,-25 25 31,0 0-15,0 25-16,0-25 0,0 0 15,0 24-15,0 1 16,25 0-16,25 50 16,-25-100-16,0 25 15,-25-1-15,25-24 16,-1 0-16,1-24 0,0 24 16,0-50-16,-25 25 15,25 0-15,0-25 0,0 0 16,0 1-16,0 24 0,0-25 15,-1 25-15,1 25 16,0-25-16,0 25 0,0 0 16,-25 25-1,50 25 1,-25-50-16,-25 25 0,25-25 16,0 25-16,24-25 15,-24 0-15,0-25 0,0 25 16,0-25-16,0 25 15,0-25-15,-25 0 0,0 0 16,-25-50 0,-50 1-16,25 49 15,25 0-15,-24 0 0,-1 0 16,0 25-16,0 0 16,0 0-16,26 25 0,-26-25 15,0 75 1</inkml:trace>
  <inkml:trace contextRef="#ctx0" brushRef="#br0" timeOffset="-17177">10782 4683 0,'0'-25'16,"0"0"-16,0 0 0,0 0 15,0 1 1,0-1-16,0 50 16,0-1-1,-25 1-15,0 0 0,0 25 16,25 0-16,-49 25 0,24-1 15,0 1-15,0 25 16,0-26-16,25 26 0,-25-1 16,0-24-16,0 25 0,25-25 15,-25-26-15,25 26 16,-24-25-16,24 0 0,0-25 16,-25-1-1,25 1-15,-25-25 0,0 0 16,0 0-16,0-25 15,25 1-15</inkml:trace>
  <inkml:trace contextRef="#ctx0" brushRef="#br0" timeOffset="-16839">10110 5604 0,'-25'-24'0,"0"-1"16,25 50 31,0-1-47,25 1 16,-25 0-16,25 0 0,-25 0 15,25 25-15,-25-25 16,25 25-16,-25-26 0,49 26 15,-24-25-15,0 0 16,25 0-16,-25-25 16,25 0-16,0 0 0,-1 0 15,1-25-15,0 25 0,0-25 16,-25 0-16,24 0 16,-24 0-16,-25 1 0</inkml:trace>
  <inkml:trace contextRef="#ctx0" brushRef="#br0" timeOffset="-13278">323 3438 0,'0'-25'16,"0"0"-16,0 0 0,-25 25 16,25-25-16,-24 25 0,-1-25 15,0 25-15,0 0 16,0 25-16,0 0 0,-25 0 16,50 25-16,-25 0 15,0 0-15,25-1 0,0 26 16,25-25-16,0 25 15,0-26-15,75 51 16,74-25 0,-124-75-16,0-25 15,-1 25-15,1-50 0,0 25 16,-25-25-16,0 0 16,-25 1-16,0-26 0,0 25 15,-25 0-15,0-24 0,0 24 16,-25 0-16,1 25 15,-1 0-15,-25 0 0,25 25 16,0 0-16,1 0 0,-1 25 16</inkml:trace>
  <inkml:trace contextRef="#ctx0" brushRef="#br0" timeOffset="-12743">298 3861 0,'0'25'0,"0"0"16,-24 0-1,24 0 1,0 25-16,-25-1 0,25 1 16,-25 0-16,0 25 0,0 99 31,25-99-31,0-25 0,0-25 15,0 24-15,0-24 0,0 0 16,0 0-16,25-25 16,0 0-1,0-25-15,0 0 16,-1 0-16,26 0 0,0 1 16,0-1-16,0 25 15,-1-25-15,1 25 0,0-25 16,25 25-16,-25 0 0,49 0 15,-49 0 1,25 0-16,-50 0 16,24 0-16,-24 0 0,0 0 15,0 0-15,-25-25 16,0 0-16,0 0 16,0 0-16,-25 0 15,25 0-15,-25 1 0,-24-26 16,24 0-16,-25 25 0,0-25 15,0 0-15,0 1 16,25-1-16,-24 0 0,-1 25 16,25 0-16,0 0 15,25 50 1</inkml:trace>
  <inkml:trace contextRef="#ctx0" brushRef="#br0" timeOffset="-12434">1494 3861 0,'-25'0'0,"0"0"16,25-25-1,25 25-15,0-25 16,0 1-16,49 24 0,-24-50 16,25 25-16,24 0 15,-24-25-15,25 25 0,-1-25 16,1 26-16,-25-1 16,-1 0-16,-24 0 0,0 25 15,-25-25-15,0 25 16,-50 0-16,0 0 15</inkml:trace>
  <inkml:trace contextRef="#ctx0" brushRef="#br0" timeOffset="-12215">2116 3289 0,'-25'-25'0,"0"25"16,25 25-1,25-1 1,0-24-16,0 25 16,25 0-16,25 50 15,-25-25-15,-1-25 16,-24 24-16,0 26 0,-25-25 16,-25 0-16,-25 24 0,1-24 15</inkml:trace>
  <inkml:trace contextRef="#ctx0" brushRef="#br0" timeOffset="-11571">672 6451 0,'-50'-25'15,"25"-25"-15,-25 1 0,26 24 16,-26 25-16,0-25 15,0 25-15,0 25 0,-24 0 16,24-1-16,0 26 0,0 25 16,25-25-16,0 24 15,1 1-15,-1 75 16,50-76-16,-1-24 16,26 25-16,0-50 0,25 25 15,-1-26-15,76-24 16,-75-24-16,-1-1 15,1 0-15,-25-25 0,0 0 16,-1-25-16,-24 26 16,0-26-16,-25 0 0,0 0 15,-25 26-15,-25-26 0,1 25 16,24 0-16,-25 25 16,-25 1-16,25-1 0,1 25 15,-1 25-15,25-1 16,-25 26-16</inkml:trace>
  <inkml:trace contextRef="#ctx0" brushRef="#br0" timeOffset="-11034">473 7248 0,'-25'-25'0,"0"25"16,0 0-16,0 50 16,25-25-1,-25 25-15,0-1 16,25 26-16,-25-25 0,1 25 16,-1-1-16,25 1 0,-25 0 15,25-26-15,-25 1 16,25 0-16,0-25 0,0 0 15,0 0-15,25-25 16,0 0-16,0 0 0,-1 0 16,26-25-16,0 25 15,0-25-15,25 25 0,-1-25 16,1 0-16,25 25 0,-26-25 16,1 25-16,0 0 15,-1 0-15,-24-25 0,25 25 16,-50 0-16,25-25 15,-25 25-15,-1-24 0,1-1 16,-25 0-16,0 0 0,0-25 16,0 25-16,-25-25 15,1 1-15,-1-1 0,-25 0 16,0-25-16,0 25 16,0-24-16,1 24 15,-1 0-15,25 0 0,-25 25 0,25 1 16,0 24-16,0 0 15,0 0-15,25 24 16,0 1-16</inkml:trace>
  <inkml:trace contextRef="#ctx0" brushRef="#br0" timeOffset="-10484">1519 7198 0,'-25'0'16,"25"-25"-1,25 25-15,0 0 16,-1-25-16,1 25 0,25-25 15,25 1 1,0-1-16,74-25 0,-49 25 16,-1 0-16,-24 0 0,0 0 15,-26 25-15,1-25 16,0 25-16,-50-25 0,-25 25 31,0 0-31,-99 0 16,74 0-16,0 0 15,0-24-15,25 24 0,0 0 16,1-25-16,-1 0 16,25 0-16,25 25 47,-1 0-32,1 0-15,25 25 16,0-25-16,-25 25 0,25 0 15,0-1-15,-26 1 16,26 0-16,-50 50 16,0-50-16,0 0 15,-25 25-15,-24-26 0,24 1 16,-25 0-16,-25 0 0</inkml:trace>
  <inkml:trace contextRef="#ctx0" brushRef="#br0" timeOffset="-9629">2316 6302 0,'24'0'15,"-24"25"-15,0-1 16,25 1-16,0 0 15,0 25-15,0 25 0,0-25 16,0 24-16,0 26 16,0 0-16,0-1 0,49 250 31,-49-250-31,0 26 0,-25-26 16,0 1-16,0-25 0,25-1 15,-25 1-15,0-25 0,0 0 16,0-25-16,0 0 15,0 0-15,25-1 0,0-24 16,-25 25-16,50-25 16,-26 0-16,26 0 0,25-25 15,0 25-15,-1-24 16,126-1 0,-76 0-16,-24 0 0,24 25 0,26-25 15,-1 0-15,0 0 16,1 0-16,24 0 0,-24 0 15,-1 25-15,0-25 0,76 1 32,-126 24-32,-24 0 0,0 0 0,-26-25 15,-24 25-15,0 0 0,0 0 16,-25-25 0,-25 0-1,0 25-15,25-25 16,-25 0-16,25 0 15,-25 0-15,25 0 16,-24 0-16,24-24 0,-25-1 16,0-25-16,-25-99 15,25 74-15,0-24 16,25-1-16,-25 1 0,0-1 16,0 1-16,1-1 15,-1 26-15,25-1 0,-25 0 16,25 26-16,0-1 15,-25 25-15,25-25 16,-25 51-16,0-1 0,-25 0 16,0 25-1,1 0-15,-26 25 0,-99 24 16,49-24 0,1 0-16,-26 0 0,-24 0 15,0 0-15,-26 25 0,1-25 16,25 24-16,-25-24 15,24 25-15,1-25 0,25 0 16,49 0-16,0 0 16,26 0-16,24 24 15,75-24-15</inkml:trace>
  <inkml:trace contextRef="#ctx0" brushRef="#br0" timeOffset="-7518">3511 1670 0,'0'-25'0,"0"0"0,-25 25 15,50 0 1,0 25 0,0 0-16,0 25 15,-1-25-15,-24 24 0,25 1 16,0 0-16,0 0 0,0 0 15,-25-25-15,25 24 16,-25-24-16,25 0 0,-25 0 16,0 0-16</inkml:trace>
  <inkml:trace contextRef="#ctx0" brushRef="#br0" timeOffset="-6617">3586 1745 0,'-25'-25'16,"25"0"-16,-25 25 0,0-25 16,25 0-1,0 0-15,25 25 16,0-25-16,24 25 0,1-25 16,25 25-16,0-25 15,24 0-15,26 1 0,-1-1 16,26 0-16,24-25 15,25 25-15,0-25 0,26 0 16,-1 1-16,25-1 16,-25 0-16,25 0 0,0 0 15,0 1-15,-25-1 0,25 0 16,-50 25-16,25 0 16,-49-25-16,24 26 0,-25-1 15,-24 0-15,-1 25 0,-25-25 16,1 25-16,-25-25 15,-1 25-15,-24 0 0,-25 0 16,-25-25-16,0 25 16,-1 0-16,1 0 15,-25 25 17,25-25-17,-25 25 1,25-25-16,-25 25 15,25-25 1,-25 25-16,25 0 0,-25-1 16,0 1-16,25 0 0,-25 0 15,0 25-15,0 0 16,0 0-16,0-1 0,-25 26 16,25-25-16,0 0 0,0 24 15,0-24-15,0 25 16,0-25-16,0 74 15,0-74-15,0 25 0,25-25 16,-25 24-16,0-24 16,25 25-16,-25-1 0,25-24 15,-25 0-15,0 25 16,25-25-16,-25-26 0,24 26 16,-24-25-16,0 25 0,25-25 15,-25 0 1,0 0-16,25-25 15,-25 25-15,-25-25 47,25 24-47,-25-24 16,1 0-16,-1 25 0,0-25 16,-25 25-16,0-25 15,-25 25-15,-24 0 0,-1-25 16,-24 25-16,-1 0 15,1 0-15,-26 0 0,26 0 16,-1-1-16,-99 26 16,125-25-16,24-25 15,25 25-15,0 0 0,25-25 16,0 0-16</inkml:trace>
  <inkml:trace contextRef="#ctx0" brushRef="#br0" timeOffset="-6042">5329 848 0,'0'-25'0,"0"0"16,0 0-16,0 1 16,0 48-1,0 1 1,25 0-16,-1 25 16,-24 0-16,25 0 15,0-1-15,-25-24 0,25 25 16,-25-25-16,25 25 0,-25 0 15,25-50 1,-25 25-16</inkml:trace>
  <inkml:trace contextRef="#ctx0" brushRef="#br0" timeOffset="-5313">5378 724 0,'-24'-25'0,"-1"0"0,25 0 16,-25 0-16,25 0 0,0 0 16,25 0-1,0 25-15,-1-25 0,51 25 16,0-24-16,0-1 16,49 0-16,1 0 0,24 0 15,25 0-15,1 0 0,24 0 16,0-25-16,25 25 15,-25 1-15,1-26 0,-1 25 16,25 0-16,-25 0 0,0 25 16,1-25-16,-1 0 15,-25 25-15,25 0 16,-49 0-16,24-25 0,-49 25 16,-26 0-16,1 0 0,-26 0 15,1-25-15,-50 25 16,25 0-16,-25 0 15,0 0 17,-25 25-1,0 0 0,0 0-31,25 0 16,-25 0-16,0 0 0,0 0 15,0 25-15,25-26 16,-25 26-16,0 0 0,24 50 16,-24-26-16,25-24 15,-25 0-15,25 25 16,-25-25-16,25-1 0,-25 1 16,25 0-16,-25 0 15,0 0-15,25 74 16,0-99-1,-25 0-15,0 0 16,0 0-16,0 0 16,0-1-16,-25-24 47,-25 0-32,0 0-15,1 0 0,-250 50 31</inkml:trace>
  <inkml:trace contextRef="#ctx0" brushRef="#br0" timeOffset="14888">6076 2467 0,'0'-25'0,"25"25"16,-25-25-16,25 0 16,-25 0-1,-25 25 1,0 0 0,0 25-16,0 0 15,0-25-15,-25 25 0,25 0 16,25 0-16,-25 0 0,0-1 15,25 1-15,-24 0 16,24 0-16,24-25 16,26 25-1,0-25-15,0 25 16,0-25-16,0 0 0,-1 0 16,1 0-16,0 0 15,-25 0-15,25 0 0,-25 25 16,-25 0-16,-25-25 15,0 25-15,0 0 16,-25-1-16,25 1 0,-25-25 16,1 25-16,-1-25 15,25 25-15,0-25 0,0 0 16,0-25-16</inkml:trace>
  <inkml:trace contextRef="#ctx0" brushRef="#br0" timeOffset="15176">6350 2292 0,'25'-24'16,"-1"24"15,-24 24-16,25 1-15,-25 0 16,25 0-16,-25 0 16,25 25-16,0-25 0,-25 25 15,25-26-15,0 1 0,-25 25 16,25-25-16,-25 0 16,25 0-16,-25 0 0,0 0 15,0 0 1</inkml:trace>
  <inkml:trace contextRef="#ctx0" brushRef="#br0" timeOffset="17330">6350 3214 0,'0'-25'31,"25"25"-15,-50 0 62,0 0-31,25 25-31,-25-25-16,25 25 62,0 0 813</inkml:trace>
  <inkml:trace contextRef="#ctx0" brushRef="#br0" timeOffset="18509">6200 3338 0,'-25'0'0,"0"0"16,25-25 15,75 1-15,-25-1-16,0 0 15,24 0-15,1 0 0,0 0 16,0 0-16,24 0 16,-24 0-16,0 0 0,-26 25 15,1-24-15,-25 24 16,0 0-16,-50 0 16,0 0-16,0 24 15,-25-24-15,1 25 16,-1-25-16,0 25 0,0 0 15,25-25-15,-24 25 0,-1-25 16,25 0-16,-25 25 16,25-25-16,0 0 0,-25 25 15,26-25-15,-1 25 16,0-25-16,0 0 16,25 25-16,50-50 31,49 0-16,-74 0-15,25 0 16,0 25-16,-25 0 0,0-25 16,-1 25-16,1 0 15,-50 0 1,1 25-16,-1-25 16,-25 25-16,25-25 15,-25 25-15,25-25 0,-25 25 16,26-25-16,-1 0 0,25 25 15,25-50 1,-1 0 0,1 25-1,25 0-15,-25-25 0,0 25 16</inkml:trace>
  <inkml:trace contextRef="#ctx0" brushRef="#br0" timeOffset="20241">7844 1222 0,'0'-25'16,"25"25"-16,-25-25 15,0 0 1,25 25 0,-25-25-16,-25 25 15,0 0 1,0 25-16,0-25 0,0 25 0,0 0 16,-25 0-1,25 0-15,25-1 0,-24-24 16,24 25-16,-25 0 0,25 0 15,25 0 1,-25 0-16,24-25 0,1 0 16,25 25-16,-25-25 15,25 0-15,-25 0 0,0 25 16,0-25-16,-1 0 0,1 0 16,-25 25-1,-25 0-15,1-1 16,-1-24-16,0 25 15,-50 0 1,25 0-16,25-25 16,0 0-16,1 0 0,24-25 15,0 0-15</inkml:trace>
  <inkml:trace contextRef="#ctx0" brushRef="#br0" timeOffset="20580">7869 1222 0,'25'-50'0,"-1"25"0,1 0 16,0 0-16,0 0 16,0 0-16,0 0 15,0 25-15,0 0 16,0 0 0,-25 25-1,0 0 1,0 0-16,0 0 0,0 0 15,-25 0-15,25 0 16,-25 25 0,25-26-16,25 1 15,0-25-15,0 0 16,-1 0-16,1 0 0,25 0 16,0-25-16,25 25 0,-1-24 15,-24-1-15,25 25 16,0-25-16,-1 0 0,-24 25 15,0-25-15,-25 25 16</inkml:trace>
  <inkml:trace contextRef="#ctx0" brushRef="#br0" timeOffset="21539">8018 1869 0,'-25'-25'16,"0"25"0,0 0-1,50 0 17,0-25-32,0 25 0,25-25 15,-25 25-15,49-24 16,-24-1-16,0 25 0,0-25 15,0 0-15,-1 25 16,1-25-16,-25 25 0,0 0 16,0-25-16,-50 50 15,0-25 1,-25 25-16,1 0 0,-1 0 16,-25-25-16,25 25 0,0-1 15,1 1-15,-1 0 16,25-25-16,-25 25 0,25-25 15,50 0 1,0 0-16,0-25 16,0 25-16,25-25 0,-1 0 15,26 1-15,0 24 16,-25-25-16,24 0 0,-24 25 16,0-25-16,-25 25 0,25 0 15,-75 0 1,-25 25-16,0 0 15,0 0-15,-24-1 16,-1 1-16,0 0 0,1 0 16,24-25-16,0 25 15,25-25-15,50 0 16,0-25-16,25 0 16,24 0-16,-24 0 15,0 25-15</inkml:trace>
  <inkml:trace contextRef="#ctx0" brushRef="#br0" timeOffset="22787">9462 350 0,'-25'0'16,"1"0"-16,-1 0 16,0-25-16,0 25 0,0 0 15,0 0 1,0 0-16,0 0 15,25 25-15,-25-25 16,-49 50 0,49-25-16,25 0 0,-25-25 15,25 25-15,0 0 16,25-1 0,0-24-16,0 25 15,24-25-15,1 25 0,0-25 16,0 25-16,-25-25 0,24 25 15,-24-25-15,25 25 16,-50 0-16,0 25 16,0-25-1,-50-1-15,25 1 0,-24 0 16,24-25-16,-25 25 0,25-25 16,0 0-16,0 0 15,0 0-15</inkml:trace>
  <inkml:trace contextRef="#ctx0" brushRef="#br0" timeOffset="23224">9487 300 0,'0'-25'16,"0"0"-1,25 25-15,0 0 16,0-24-16,0 24 0,0-25 16,25 25-16,-26 0 15,1 0-15,0 0 0,0 0 16,0 0-16,-25 25 16,25-1-16,-25 1 0,-25 0 15,25 0-15,-25 25 0,0-25 16,0 0-16,0 0 15,1 0-15,-1-25 0,25 25 16,0-1 0,25-24-1,-1 0-15,26 0 16,-25 0-16,0 0 16,25 0-16,-25 0 0,0 0 31,0 0-31,-25 25 0,0 0 15,-25 0-15,-25 0 0,25 0 16,-25 0-16,0 0 16,1 0-16</inkml:trace>
  <inkml:trace contextRef="#ctx0" brushRef="#br0" timeOffset="23915">9338 1247 0,'-25'0'16,"0"-25"0,25 0-16,25 0 15,-25 0 1,25 25-16,0-25 0,0 0 16,0 0-16,24 0 15,1 0-15,-25 1 0,25 24 16,0-25-16,-25 0 0,-1 25 15,1-25-15,0 25 16,-50 25 0,0-25-1,1 25-15,-26 0 0,25-1 16,-25-24-16,25 25 16,-25 0-16,25-25 0,1 25 15,-1-25-15,0 0 16,50 0-1,0 0-15,-25-25 16,24 25-16,26-25 16,-25 25-16,0-25 0,25 1 15,-25-1-15,0 25 16,24-25-16,-49 0 0,25 25 16,-25 25-1,-25-25-15,1 25 0,-26 0 16,0 24-16,0-24 15,0 0-15,-24 25 0,24-25 16,0 0-16,0 0 16,25-25-16,25 25 15,25-50-15,0 25 16,25-25-16,0 0 16,0 0-16,-1 0 0,1 25 15,0-25-15</inkml:trace>
  <inkml:trace contextRef="#ctx0" brushRef="#br0" timeOffset="39986">7196 5206 0,'0'-50'15,"-25"0"-15,25 25 0,0 1 16,0-1-16,0 0 16,0 0-16,0 0 0,25 0 15,0 25 16,-25 25-31,0 0 16,25 25-16,-25-25 16,0 24-16,25-24 15,-25 25-15,0 0 0,0-25 16,25 25-16,-25-26 16,0 1-16,0 0 0,0-50 31,0-24-16,0 24-15,0-25 0,-25 0 16,25 0-16,0-24 16,0-1-16,0-99 15,0 124 1,25 25-16,0 0 0,0 25 16,0 0-16,0 25 15,24 25-15,26 24 16,-50-24-16,25 0 0,-25 25 15,24-26-15,-24 1 16,0-25-16,0 25 0,0 0 16,0-25-16,-25 0 15</inkml:trace>
  <inkml:trace contextRef="#ctx0" brushRef="#br0" timeOffset="40236">7346 4882 0,'-25'-25'16,"0"0"-16,25 50 31,25 0-31,0 0 0,0 25 16,0 0-16,24 24 0,-24-24 16,0 25-16,0 25 15,25-26-15,-25 1 0,0 0 16,0 24-16,-1-49 15,-24 25-15,25-25 0,-25-25 16,25-1-16,-25 1 0,0 0 16,25-25-16</inkml:trace>
  <inkml:trace contextRef="#ctx0" brushRef="#br0" timeOffset="40849">8317 3040 0,'25'24'0,"-25"1"0,0 0 15,0 25-15,0 0 16,0 0-16,0-1 0,0 26 15,0-25-15,0 0 0,0 24 16,25-24-16,-25 0 16,0-25-16,0 25 0,0-25 15,-25 0 1,25-50-16,0 0 16,0 0-16,0 0 0,0-25 15,0 0-15,-25-24 16,25-1-16,-25 0 0,0 1 15,25-1-15,-25 25 16,0-25-16,25 26 0,0 24 16,-25-25-16,50 50 15,0 0 1,0 25-16,25 0 0,-25 24 16,49 1-16,-24 0 15,25 0-15,-25 0 0,25 24 16,-26-24-16,1 0 15,0 0-15,0 0 0,-25-1 16,0 1-16,-25-25 0,0 0 16</inkml:trace>
  <inkml:trace contextRef="#ctx0" brushRef="#br0" timeOffset="41162">8342 3089 0,'-25'-25'0,"0"1"16,25 48-1,25 1 1,-25 0-16,25 25 16,0-25-16,0 50 0,24-1 15,1 1-15,50 124 16,-50-99-16,-1 24 15,1 1-15,0-26 0,0 26 16,0-25-16,-1-1 16,1-24-16,0 0 0,-25-1 15,0-24-15,0 0 0,0-25 16,-25 0-16,25 0 16,-25 0-16,0-50 15</inkml:trace>
  <inkml:trace contextRef="#ctx0" brushRef="#br0" timeOffset="41876">9811 1620 0,'0'-25'16,"0"0"-1,0 50 17,0 0-32,25 0 15,-25 25-15,0 0 0,25 24 16,-25-24-16,0 25 15,25 49 1,-25-74-16,0 0 0,0-25 0,0 25 16,25-25-1,-50-50 1,25 0 0,-25-25-16,25 0 15,0-25-15,-25-74 16,0 74-16,25 1 15,-25-1-15,25 0 0,-25 25 16,25 1-16,0 24 16,0 0-16,0 0 0,0 0 15,25 50 1,0 0-16,0 0 16,0 24-16,25-24 0,-25 25 15,24 0-15,1 0 16,0 0-16,50 74 15,-51-74-15,-24 0 0,25 0 16,-25-26-16,-25 26 16,25-25-16,-25 0 15,-25-25 1</inkml:trace>
  <inkml:trace contextRef="#ctx0" brushRef="#br0" timeOffset="42179">9911 1545 0,'-50'-49'16,"75"73"15,-25 26-31,25-25 0,0 25 16,-1 0-16,26 0 15,-25 24-15,25 1 0,0 25 16,0-26-16,24 26 0,-24-25 15,0 24-15,-25-24 16,25 0-16,-26-1 0,26 1 16,-25-25-16,0 25 0,-25-51 15,25 26-15,0-25 16,-25 0-16,0 0 0,0 0 16,-25-50 15</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51:26.401"/>
    </inkml:context>
    <inkml:brush xml:id="br0">
      <inkml:brushProperty name="width" value="0.05" units="cm"/>
      <inkml:brushProperty name="height" value="0.05" units="cm"/>
      <inkml:brushProperty name="color" value="#ED1C24"/>
      <inkml:brushProperty name="fitToCurve" value="1"/>
    </inkml:brush>
  </inkml:definitions>
  <inkml:trace contextRef="#ctx0" brushRef="#br0">79 2549 0,'0'-24'31,"25"24"-31,-25 24 63,0 1-47,0 0-1,0 0 1,0 0-1,0 0-15,-25 0 16,0-25 0,1-25-1,24 0-15,-25 0 16,25 0-16,0 0 0,0 0 16,0 1-16,0-1 15,0 0-15,25 0 16,-1 25-1,1 25 1,-25 0 0</inkml:trace>
  <inkml:trace contextRef="#ctx0" brushRef="#br0" timeOffset="295">328 2325 0,'0'25'47,"0"0"-47,0 0 15,0 0-15,0 0 16,0 50-16,0-26 0,0 1 16,0 0-16,0-25 15,0 25-15,0-1 0,0 1 16,0-25-16,0 25 16,0-25-16,-24 25 0,24-25 15</inkml:trace>
  <inkml:trace contextRef="#ctx0" brushRef="#br0" timeOffset="662">553 2699 0,'-25'0'0,"25"-25"15,25 25 1,-1 25 0,1 0-16,0-25 15,-25 25-15,25 0 16,-25-1 0,-25-24-16,0 0 15,0 0 1,1 0-16,24-24 15,0-1 1,0 0-16,0 0 16,0 0-16,49 0 15,-49 0 1,25 25-16,0 25 16</inkml:trace>
  <inkml:trace contextRef="#ctx0" brushRef="#br0" timeOffset="1212">1175 2126 0,'0'-25'32,"-25"25"-32,0 0 15,-25 0 1,26 0-16,-1 0 16,0 25-16,0 0 0,0 0 15,0 0-15,0 0 16,25 0-16,0 24 0,0-24 15,0 25-15,0-25 0,0 25 16,50 0 0,-25-25-16,0-1 0,0-24 15,0 25-15,24-25 0,-24 0 16,0 0-16,0 0 16,25-25-16,-25 1 15,0 24-15,-25-25 16,25 25-16,-25-25 15</inkml:trace>
  <inkml:trace contextRef="#ctx0" brushRef="#br0" timeOffset="1616">1499 1927 0,'-25'0'15,"25"-25"-15,0 50 47,0 0-31,25 0 0,0 49-16,-25-49 15,25 25-15,0-25 0,-25 25 16,24 0-16,-24-25 0,25-1 15,-25 1-15,0 0 16,0 0-16,25-25 0</inkml:trace>
  <inkml:trace contextRef="#ctx0" brushRef="#br0" timeOffset="1902">1773 1852 0,'0'-25'16,"0"50"31,0 0-32,25 0-15,-25 0 16,25 25-16,-1-25 16,-24 24-16,25-24 0,0 25 15,-25-25-15,25 0 0,-25 25 16,25-50-16,-25 25 16</inkml:trace>
  <inkml:trace contextRef="#ctx0" brushRef="#br0" timeOffset="2249">1673 1827 0,'0'-25'0,"-25"0"15,25 1 1,0-1-16,0 0 15,25 0 1,0 25-16,0-25 0,25 25 16,0-25-16,-1 25 0,26 0 15,-25 0-15,25 0 16,-26 0-16,26 25 0,-25 25 16,-25-25-16,0 24 15,0 1-15,-25 0 0,-25 0 16,0 0-16,-25 0 0,0-1 15,-25-24 1,-49 50-16,74-50 0,0 0 16,1-25-16,-1 25 15,25-25-15</inkml:trace>
  <inkml:trace contextRef="#ctx0" brushRef="#br0" timeOffset="2795">154 3371 0,'-25'0'0,"50"-25"32,0 0-17,25 25-15,0-24 16,-1-26-16,51 0 16,0 0-16,24-25 0,26 26 15,-1-26-15,25-25 16,1 26-16,24-1 0,-25 25 15,0-25-15,1 26 0,-26-1 16,1 0-16,-26 25 16,-24 0-16,-1 0 0,26 0 15,-100 0 1,-50 25 0,0 25-16,-25-25 0,-25 25 15</inkml:trace>
  <inkml:trace contextRef="#ctx0" brushRef="#br0" timeOffset="3890">1051 806 0,'0'-25'0,"-25"1"16,25 48 31,25 26-32,-1 0-15,-24 0 0,25-25 16,-25 25-16,25-26 0,-25 26 16,25-25-16,0 0 0,-25 0 15,25-25 1,-25-25 0,-25 0-16,25 0 15,-25-25-15,0 1 16,0-1-16,0 0 0,1-25 15,-1 26-15,0-26 16,25 0-16,-25 0 0,25 26 16,0-1-16,25 0 0,0 25 15,24-25-15,1 50 16,0 0-16,0 0 0,0 0 16,24 25-16,-24 0 15,0 25-15,-25-25 0,0 25 16,-25-1-16,0 1 0,0 0 15,-50-25-15,25 25 16,-25 0-16,-74 49 16,74-74-16,25-25 15,0 25-15,50-50 32,0 25-32,0 0 15,25 0-15,-25 0 0,24 0 16,1 0-16,0 25 15,-25-25-15,25 25 0,0 0 16,-1 25 0,-24-26-16,0 1 0,0 0 15,0-25-15,-25 25 0,25-25 16</inkml:trace>
  <inkml:trace contextRef="#ctx0" brushRef="#br0" timeOffset="4327">1748 707 0,'0'-50'16,"0"25"-16,-25-50 15,25 50-15,0 50 32,0 0-17,25 0-15,-25 0 0,25 25 0,-25-25 16,25 0-16,-25 24 15,25-24-15,-25 0 0,24 0 16,-24 0-16,0 0 16,25-25-16,-50 0 31,25-25-31,-24 0 0,24-25 16,-25 25-16,0-24 0,0-1 15,0-25-15,25 25 16,-25-24-16,25 24 0,0 0 15,0 0-15,0 0 16,25 25-16,0 50 16,0 0-16,0 0 15,24 25-15,-24 0 16,25 24-16,-25-24 0,25 0 16,0 25-16,-25-25 0,24-1 15,-24 1-15,0 0 16,0-25-16,-25 0 0,25 0 15</inkml:trace>
  <inkml:trace contextRef="#ctx0" brushRef="#br0" timeOffset="4478">1897 757 0,'-50'-25'0,"26"25"0,24-25 0,-25 25 15,25-25-15,25 0 16,-1 0-1,26 25 1,-25-25-16,25 0 16</inkml:trace>
  <inkml:trace contextRef="#ctx0" brushRef="#br0" timeOffset="4935">2146 308 0,'-25'-25'0,"0"0"15,1 25 1,48 25 0,-24 0-16,25 0 15,0 0-15,0 25 0,25-25 16,-25 25-16,74 74 31,-74-74-31,0-25 0,-25 25 0,25-25 16,-25-1-16,0 1 15,-25-50 17,0 1-32,0-1 15,1-25-15,-1 0 0,0 0 16,0 0-16,0-24 16,0-1-16,0 0 0,25 25 15,0-24-15,0 24 0,0 0 16,25 0-16,0 25 15,0 25-15,0 0 0,25 0 16,-1 0-16,-24 25 16,25 0-16,-25 25 0,0-25 15,0 0-15,-25 25 0,0-1 16,0-24-16,-25 0 16,-25 25-16,0-25 0,0 0 15,1 0-15,-1-25 16</inkml:trace>
  <inkml:trace contextRef="#ctx0" brushRef="#br0" timeOffset="5972">2694 1055 0,'0'-25'0,"0"1"16,-25 24 0,25-25-1,25 50 1,0-1-1,0-24-15,0 25 0,0 0 16,0 25 0,49 75-16,-49-26 15,-25-49 1,0 0-16,0 0 0,0-1 16,0-24-16,-50 50 15,50-50-15,-24 0 16,-1 0-16,25 0 0,-25-25 15,0 0-15,0-25 16</inkml:trace>
  <inkml:trace contextRef="#ctx0" brushRef="#br0" timeOffset="6237">2644 1504 0,'0'24'63,"0"1"-48,25 0 1,-25 0-16,0 0 16,25 0-1,-25 0-15,25 0 16,0-25-16,-25 25 15,25-25 1,0 25 0</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51:37.780"/>
    </inkml:context>
    <inkml:brush xml:id="br0">
      <inkml:brushProperty name="width" value="0.05" units="cm"/>
      <inkml:brushProperty name="height" value="0.05" units="cm"/>
      <inkml:brushProperty name="color" value="#ED1C24"/>
      <inkml:brushProperty name="fitToCurve" value="1"/>
    </inkml:brush>
  </inkml:definitions>
  <inkml:trace contextRef="#ctx0" brushRef="#br0">24 1419 0,'-24'0'0,"24"-25"31,24 0 0,1 1-31,0-1 0,0 0 0,25-25 16,25 25-16,-26 0 0,26 0 15,0 0-15,0-24 16,-1 24-16,-24 25 0,0-25 16,0 0-16,-25 25 0,-1-25 15</inkml:trace>
  <inkml:trace contextRef="#ctx0" brushRef="#br0" timeOffset="192">498 1046 0,'-50'0'16,"25"0"-16,0 25 0,0-25 15,25 25 1,25-25-16,-25 24 16,25 1-16,0 0 15,-25 0-15,25 0 0,0 25 16,-25-25-16,24 0 0,1 24 16,-25-24-16,0 0 15,25 0-15,-25 0 0,0 0 16,25 0-16</inkml:trace>
  <inkml:trace contextRef="#ctx0" brushRef="#br0" timeOffset="573">896 1320 0,'0'-25'15,"0"0"-15,25 25 47,0 0-47,0 0 16,0 0-16,24 0 15,-24-25-15,0 25 0,0-25 16,0 0-16,0 25 16,-25-25-16,25 0 0,-25 0 15,-25 1-15,0-1 16,0 25-1,0-25-15,0 25 0,0 0 16,0 0-16,1 0 0,-1 0 16,0 25-16,25 0 15,0-1-15,0 1 0,0 0 16,0 0-16,0 0 16,25 25-16,0-25 0,-1-25 15,1 25-15,0 0 16,25-25-16,-25 0 0,0 0 15</inkml:trace>
  <inkml:trace contextRef="#ctx0" brushRef="#br0" timeOffset="1139">1319 1046 0,'-25'0'0,"25"-25"0,-24 25 15,-1-25-15,0 25 31,25 25-15,25-25-16,-25 25 16,25-25-16,-25 25 15,24-25-15,-24 25 0,25-1 16,0 1 0,0 0-1,-25-50 1,0 0-1,0 1 1,0-1-16,0 0 0,25 0 16,-25 0-16,0 0 15,0 0 1,25 25-16,-25-25 0,25 25 16,-25 25-1,25 0-15,-25 0 16,25 0-1,0 0 1,-1 0-16,-24-50 31,25 25-31,-25-25 16,0 0 0,25 0-16,-25 0 0,25 0 15,-25 0-15,25 0 16,0 1-1,0 24-15,-25 24 16,25-24-16,-25 25 16,0 0-16,25-25 0,-25 25 15,0 0-15,25 0 16</inkml:trace>
  <inkml:trace contextRef="#ctx0" brushRef="#br0" timeOffset="1606">1867 672 0,'-25'-50'0,"0"25"0,25-24 15,-25 24-15,1 0 16,-1 0-16,25 50 16,0 0-16,0 25 15,25-1-15,-1 1 16,1 25-16,25-25 0,-25 24 15,25-24-15,0 0 16,-25 25-16,24-25 0,-24-26 16,50 51-1,-50-50-15,-25 0 0,25 0 16,-50-25 0,0-25-16,0 0 15,0 0-15,0 0 16,-25-25-16,26 1 0,-1-1 15,0 0-15,0 0 16,0 0-16,25 1 0,0-1 16,25 0-16,-25 25 0,25 0 15,0 25-15,24 0 16,-24 0-16,25 0 0,-25 25 16,0 0-16,0 0 15,0 0-15,-25 0 0,0 0 16,-25 0-16,0-1 0,0 1 15,0 0-15,-25-25 16,1 25-16,24-25 0,0 0 16</inkml:trace>
  <inkml:trace contextRef="#ctx0" brushRef="#br0" timeOffset="1902">2540 348 0,'0'-24'16,"-25"-1"-16,25 0 15,25 50 16,-25 0-31,24-1 0,1 1 16,0 25-16,0 0 0,0 0 16,0 0-16,-25-1 15,25 1-15,0 0 0,-25-25 16,0 0-16,25 0 16</inkml:trace>
  <inkml:trace contextRef="#ctx0" brushRef="#br0" timeOffset="2191">2689 423 0,'-25'-50'15,"0"1"-15,0-1 0,0 0 16,0 25-16,25 0 16,0 0-16,0 0 0,0 0 15,25 25 1,0 0-16,25 0 0,-25 0 15,25 25-15,-25 0 0,24-25 16,-24 25-16,0 0 16,0 0-16,-25 0 15,0 0-15,-25 0 0,0 0 16,0-1-16,1-24 16,-1 25-16,-25-25 0,25 25 15,0-25-15,0 0 16</inkml:trace>
  <inkml:trace contextRef="#ctx0" brushRef="#br0" timeOffset="2421">3062 25 0,'-24'0'16,"-1"0"-16,0 25 15,25 0 1,0-1 0,25 1-16,0 50 15,-1-50 1,1 0-16,0 25 0,25-25 0,-25-1 16,-25 1-16,25-25 15,0 25-15</inkml:trace>
  <inkml:trace contextRef="#ctx0" brushRef="#br0" timeOffset="2714">3237 50 0,'0'-25'0,"0"0"16,0 50-1,0 0 1,0 0-1,0 24-15,0-24 0,-25 0 16,25 0-16,-25 0 0,25 0 16,-25-25-16,25 25 15,-25-25-15,50 0 32,0 0-32,0-25 0,0 25 15,25 0-15,-1 0 0,26 0 16,-25 25-16,0-25 15,-1 25-15,-24 0 0,25-1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2:18.909"/>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0,'0'24'62,"0"1"94,0 0-124,0 0-32,0 25 15,0-25-15,0 0 16,0 25-16,0-1 0,0-24 15,25 25-15,-25-25 16,0 0-16,0 25 0,0-25 16,0 0-16,0-1 15,25-24-15,-25 25 16,0 0-16,0 0 47,25-25 93,0 0-140,24 0 16,-24 0-16,50-25 0,0 25 16,-1 0-16,26 0 15,-25-25-15,24 25 0,1 0 16,-25-25-16,-1 25 16,-24 0-16,0 0 0,0-24 15,-25 24-15,-50 0 31,0 0-15,0 24-16,0-24 16,0-24-1</inkml:trace>
  <inkml:trace contextRef="#ctx0" brushRef="#br0" timeOffset="404">872 323 0,'0'25'15,"0"0"32,24-25-31,1 0-16,0 0 16,0 25-16,25-25 0,-25 0 15,0 0-15,0 25 16,0-25-16,0 0 0,-1 25 15,1-25-15,-25 25 16,25-25-16,-25 25 0,0 0 16,0-1-16,0 1 15,-25 0-15,25 0 16,-25 0-16,1 0 0,-51 0 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2:24.552"/>
    </inkml:context>
    <inkml:brush xml:id="br0">
      <inkml:brushProperty name="width" value="0.05" units="cm"/>
      <inkml:brushProperty name="height" value="0.05" units="cm"/>
      <inkml:brushProperty name="color" value="#ED1C24"/>
      <inkml:brushProperty name="fitToCurve" value="1"/>
    </inkml:brush>
  </inkml:definitions>
  <inkml:trace contextRef="#ctx0" brushRef="#br0">79 199 0,'0'-25'0,"-25"25"0,0 0 31,25 25 0,0 0-31,0 0 16,-25 25-16,25 0 0,0 0 15,0-1-15,0 26 16,0-25-16,0 25 0,0-1 16,25-24-16,-25 25 15,0 0-15,0-26 0,0 1 16,0 0-16,0 0 0,0 0 16,0-1-16,0 1 15,0-25-15,0 0 0,0 0 16,0 0-1,0 0-15,0 0 16,25-25 78,50-25-79,-26 25 1,1 0-16,0-25 0,25 25 16,-1 0-16,26 0 15,199-25 1,-175 25-16,-24 0 16,25 0-16,-26 0 0,26-25 15,-26 25-15,-24 0 0,25 0 16,-26 0-16,-24 0 15,25 0-15,-25 0 0,-1-25 16,-24 25-16,0 0 16,0 0-16,0 0 0,0 0 15,0-25 48,0 25-32,-25-25 32,0 0-32,0 0-16,0 1-15,0-1 16,0 0 0,0 0-16,0 0 15,0 0-15,-25-25 16,25 25-16,0 0 0,0-24 16,0-1-16,0 0 0,-25 0 15,25-25-15,0 1 16,0 24-16,-25-25 0,25 1 15,0-1-15,-25 0 16,25 25-16,0 1 0,-25-1 16,25 25-16,0 0 15,0 0-15,0 0 16,-25 25-16,0 0 109,0 0-93,-74 25 0,49 0-16,-25-25 0,26 0 15,-26 25-15,-25-25 0,26 25 16,-51-25-16,25 25 15,-24 0-15,-1-25 0,26 24 16,-1 1-16,1-25 0,24 25 16,25-25-16,0 0 15,25 0-15,0 0 0,25-25 47,25 25-31,-25-25-1</inkml:trace>
  <inkml:trace contextRef="#ctx0" brushRef="#br0" timeOffset="522">353 623 0,'25'0'47,"0"-25"-32,-1 25-15,1 0 16,0 0-16,0-25 0,25 25 16,-25 0-16,0 0 15,0-25-15,0 25 0,-1 0 16,1 0-16,-50 0 31</inkml:trace>
  <inkml:trace contextRef="#ctx0" brushRef="#br0" timeOffset="815">353 897 0,'25'0'16,"0"0"0,-25-25-1,24 25-15,1 0 16,0 0-16,0 0 16,0 0-16,0 0 15,0 0-15,0 0 16,0 0-16,0 0 15,-25 25-15,24-25 0</inkml:trace>
  <inkml:trace contextRef="#ctx0" brushRef="#br0" timeOffset="1130">477 1146 0,'-25'0'16,"25"25"-16,25-25 31,0 0-16,0 0 1,0 0-16,0 0 16,0 0-1,0 0-15,24 0 0,-24 0 16,0-25-16,0 25 16</inkml:trace>
  <inkml:trace contextRef="#ctx0" brushRef="#br0" timeOffset="1656">1249 523 0,'25'0'47,"0"0"-47,0-25 15,0 25-15,0 0 16,0 0-16,0-25 0,-1 25 16,1 0-16,0 0 0,0 0 15</inkml:trace>
  <inkml:trace contextRef="#ctx0" brushRef="#br0" timeOffset="1901">1299 822 0,'0'25'16,"25"-25"0,0 0-1,0 0 1,0 0-16,24 0 16,-24-25-16,0 25 15,0 0-15,0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2:40.384"/>
    </inkml:context>
    <inkml:brush xml:id="br0">
      <inkml:brushProperty name="width" value="0.05" units="cm"/>
      <inkml:brushProperty name="height" value="0.05" units="cm"/>
      <inkml:brushProperty name="color" value="#ED1C24"/>
      <inkml:brushProperty name="fitToCurve" value="1"/>
    </inkml:brush>
  </inkml:definitions>
  <inkml:trace contextRef="#ctx0" brushRef="#br0">0 250 0,'0'25'78,"0"0"-62,25-25-16,-25 25 15,25-1-15,-25 1 16,24 25-1,-24-25 1,25-25-16</inkml:trace>
  <inkml:trace contextRef="#ctx0" brushRef="#br0" timeOffset="377">323 225 0,'-24'-25'0,"-1"50"16,25 0-1,-25-25-15,25 25 16,-25 0-16,25 0 16,0-1-16,0 1 15,0 0 1,25-25-16,-25 25 15,25-25-15,0 0 16,-1 0 0,1 0-16,0-25 15,0 0 1,-25 0 0,0 1-1,-25 24-15,25-25 16,-25 25-1,0 0-15,1 0 16</inkml:trace>
  <inkml:trace contextRef="#ctx0" brushRef="#br0" timeOffset="767">548 250 0,'-25'0'16,"25"25"0,0 0 15,0 0-31,0-1 15,0 1 1,25-25-16,-25 25 16,24-25-1,1 0-15,0 0 16,0-25 0,0 0-1,0 1-15,-25-1 16,0 0-1,-25 25-15,25-25 16,-25 25-16,0 0 16,0 0-1</inkml:trace>
  <inkml:trace contextRef="#ctx0" brushRef="#br0" timeOffset="989">846 275 0,'25'0'32,"0"0"-17,0 0 1,0 0-16,0 0 15,-25-25-15,25 25 0</inkml:trace>
  <inkml:trace contextRef="#ctx0" brushRef="#br0" timeOffset="2061">1170 100 0,'0'-25'16,"0"1"-1,0-1 1,25 25-16,-25-25 16,25 25-16,0 0 15,0 0-15,0 0 16,0 0-16,-25 25 16,24-25-16,-24 25 15,0-1-15,-24 1 16,24 0-16,-25-25 15,25 25-15,-25-25 16,25 25-16,0 0 63,25-25-48,0 25 16,-1-25-15,-24 25-16,25 0 0,-25 0 31,25-25-15,-25 25 0,-25-25-1,0 0 1,1 0-16,24 24 15,-25-24-15,50 0 172,-1 0-156,1 0 0,-25-24-16,25 24 15,-50 0 173,0 0-141</inkml:trace>
  <inkml:trace contextRef="#ctx0" brushRef="#br0" timeOffset="2813">1569 125 0,'-25'0'47,"25"25"-47,-25-25 15,25 25-15,-25-25 0,25 25 16,0 0-1,0 0-15,0 0 16,0 0-16,25-25 16,-25 25-1,25-25 1,0-25 0,-25 0 15,0 0-16,0 0-15,-25 25 16,25-25 0,0 0-1,25 25 17,-1 0-32,1 0 15,0 0 1,0 0-1,-25 25 17,0 0-17,0 0 1,0 0-16,0 0 31,25-25-31,0 0 16,0 0-1,0 0 1,0-25 0,0 0-16,-1 25 0,-24-25 15,0 0 1,-24 0 0,-1 25-1,-25 0-15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3:20.417"/>
    </inkml:context>
    <inkml:brush xml:id="br0">
      <inkml:brushProperty name="width" value="0.05" units="cm"/>
      <inkml:brushProperty name="height" value="0.05" units="cm"/>
      <inkml:brushProperty name="color" value="#ED1C24"/>
      <inkml:brushProperty name="fitToCurve" value="1"/>
    </inkml:brush>
  </inkml:definitions>
  <inkml:trace contextRef="#ctx0" brushRef="#br0">221 199 0,'25'0'31,"0"0"-15,0 0 0,0-25-16,-1 25 15,1 0-15,0 0 0,0 0 16,0 0-16,25 0 15,-25 0-15,25-25 16,-26 25-16,1 0 0,0 0 16,0 0-1,-50 0 1,0 0 0,0 0-16,-24 25 0,-1-25 15,0 0-15,0 25 16,-24-25-16,24 0 0,0 0 15,0 0-15,0 0 16,1 0-16,24 0 0,0 0 16,0 0-16,50 0 31,0 0-31,0 0 0,24 0 16,1-25-16,25 25 0,24 0 15,-24-25-15,25 25 16,-1-25-16,-24 25 0,0 0 15,-1-25-15,-24 25 16,0 0-16,-25 0 0,0 0 16,-50 0-1,0 25-15,-25-25 0,0 0 16,1 25-16,-26-25 0,25 0 16,-25 0-16,26 0 15,-1 25-15,-50-25 16,50 0-16,26 0 0,-1 0 15,50 0 1,-1 0-16,1 0 0,25 0 16,25-25-16,-25 25 15,24 0-15,1-25 0,0 25 16,-25 0-16,-1-25 0,1 25 16,-25 0-16,0 0 15,0 0-15,-50 0 16,-25 0-16,25 0 15,-149 25 1,124-25-16,-25 0 16,26 0-16,-1 0 15,0 0-15,0 0 0,25 0 16,0 0-16,25-25 16,25 25-1,0-25-15,25 25 0,0-25 0,25 25 16,-26-24-16,26 24 15,0 0-15,-1-25 0,1 25 16,0 0-16,-25 0 0,-25 0 16,0 0-16,-1 0 15,-48 0-15,-1 0 16,-25 25-16,0-25 16,-25 24-16,1-24 0,-1 0 15,0 25-15,0-25 0,1 0 16,24 0-16,0 0 15,25 0-15,0 0 0,50 0 32,0 0-32,25-25 15,0 25-15,0 0 0,-1 0 16,1 0-16,0 0 16,-25 0-16,50 0 15,-51 0-15,-24 25 16,-24 0-1,-1-25-15,0 25 0,-25-25 0,0 25 16,0-25-16,1 0 16,-1 0-16,0 25 0,25-25 15,0 0-15,25-25 32,25 25-32,0 0 0,0 0 15,0-25-15,25 25 16,-26 0-16,26 0 0,-25 0 15,25 0-15,-25 25 0,25-25 16,-25 0-16,-1 25 16,1-25-16,0 0 0,0 25 15,-50 0 17,0-25-32,0 0 15,1 0-15,-26 0 16,0 0-16,25 25 0,0-25 0,0 0 15,0 0-15,0 0 16,25-25-16,25 25 16,0 0-1,0 0-15,25-25 0,-25 25 16,25 0-16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2:00.133"/>
    </inkml:context>
    <inkml:brush xml:id="br0">
      <inkml:brushProperty name="width" value="0.05" units="cm"/>
      <inkml:brushProperty name="height" value="0.05" units="cm"/>
      <inkml:brushProperty name="color" value="#ED1C24"/>
      <inkml:brushProperty name="fitToCurve" value="1"/>
    </inkml:brush>
  </inkml:definitions>
  <inkml:trace contextRef="#ctx0" brushRef="#br0">150 1696 0,'-25'-25'16,"25"0"-16,-25 25 0,25-25 15,0 0-15,0 0 16,0 50 15,0 0-15,25 0-16,-25 25 0,0-25 0,25 0 15,-25 25-15,25-26 16,0 1-16,-1 0 0,-24 0 16,25 0-16,0-25 15,0 0-15,0 0 0,0 0 16,0-25-16,0 0 0,0 0 16,0 0-16,-1-24 15,-24-1-15,0 25 0,0-25 16,0 25-16,0 0 15,-24 0-15,24 1 0,-25-1 16</inkml:trace>
  <inkml:trace contextRef="#ctx0" brushRef="#br0" timeOffset="193">598 1372 0,'25'0'0,"-25"25"32,0 0-17,25 0-15,-25 0 0,25 0 16,0 25-16,-25-26 16,24 26-16,1 0 0,0 0 15,-25-25-15</inkml:trace>
  <inkml:trace contextRef="#ctx0" brushRef="#br0" timeOffset="-1067">75 252 0,'0'-25'0,"25"0"15,-25 0-15,25 25 16,-25-25-16,25 0 15,0-25 1,0 25-16,-25 1 16,24 24-16,-48 24 47,-1-24-47,0 25 15,0 0-15,0 25 0,0-25 16,0 25-16,0-25 15,25 0-15,0 24 0,0-24 16,0 25-16,0-25 16,50 25-1,-25-25-15,25-25 0,-25 25 16,24-25-16,1 0 0,0 0 16,0-25-16,0 0 0,-25 0 15,24 0-15,-24 0 16,0-25-16,-25 0 0,0 26 15,0-26-15,0 0 0,-25 25 16,0-25-16,-24 25 16,-1 0-16,25 1 0,-25-1 15,0 25-15,25 0 16,-49 25 0,74-1-16,0 1 0</inkml:trace>
  <inkml:trace contextRef="#ctx0" brushRef="#br0" timeOffset="-498">249 625 0,'0'25'47,"-25"0"-31,25 0-1,-24 0-15,-1 0 0,0 25 16,0-26-16,0 1 0,0 0 16,0 0-16,0 0 15,25 0-15,-25 0 0,25 0 31,0 0-15,25-25 0,0 0-16,0 0 15,25 0-15,-25 0 16,0 0-16,24 0 16,-24 0-16,0 0 0,25 0 15,-25 0-15,25 0 0,-25 0 16,0 0-16,-1 0 15,1 0-15,0-25 0,0 0 16,-25 0-16,0 0 16,0 0-1,0 0-15,-25 0 0,0 0 16,0 1-16,1-1 16,-1 0-16,0 0 0,0 0 15,0 0-15,0 0 16,0 25-16,0-25 0,0 25 15,25-25-15,-25 25 16,25 25 0</inkml:trace>
  <inkml:trace contextRef="#ctx0" brushRef="#br0" timeOffset="97974">1121 675 0,'0'25'62,"0"0"-46,-25 0-16,25 0 0,0 24 16,0-24-1,0 25-15,0-25 16,0 25-16,0-25 0,25 25 0,-25-26 16,25 26-1,25 0-15,-26-50 16,-24 25-16,25-25 0,0 0 15,0-25-15</inkml:trace>
  <inkml:trace contextRef="#ctx0" brushRef="#br0" timeOffset="98311">1345 824 0,'0'-24'15,"0"-1"17,0 50 14,25-1-30,-25 1-16,25 0 16,-25 0-16,0 0 15,25 0-15,-25 0 0,25 0 16,-25 0-16,0 0 16,25-1-1</inkml:trace>
  <inkml:trace contextRef="#ctx0" brushRef="#br0" timeOffset="98831">1544 800 0,'-25'0'15,"25"24"32,0 1-31,0 0-1,0 0 1,0 0-16,25-25 16,-25 25-1,25-25-15,0-25 16,0 0 15,-25 0-31,0 0 16,0 0-1,-25 1-15,0 24 16,25-25-16,-25 25 16,25-25-16,-25 25 15</inkml:trace>
  <inkml:trace contextRef="#ctx0" brushRef="#br0" timeOffset="99179">1768 775 0,'25'0'110</inkml:trace>
  <inkml:trace contextRef="#ctx0" brushRef="#br0" timeOffset="99880">2067 600 0,'-25'0'0,"0"0"16,25-25-1,-25 25 17,25 25-32,0 0 15,0 0 1,0 0-16,0 0 16,0 0-16,0 0 15,0 0-15,25-25 16,0 0-1,0 0 1,0-25 0,0 25-16,-25-25 15,0 0 1,0 0-16,-25 25 16,25-25-16,-25 25 15,25-25 1,0 0-1,25 25-15,0 0 16,0 0 0,0 0-16,0 0 0,0 25 15,-1 0 1,-24 0 0,25 0-1,-25 0 1,25-25-16,0 0 15,0 0 1,0 0-16,0-25 16,0 25-16,-25-25 0,25 25 15,-25-25-15,0 0 16,0 0 0,-25-25-16,-25 50 15,25 0 1,0 0-16,0 0 15,0 25-15,0-25 0,25 25 16,-24 0-16,24 0 16</inkml:trace>
  <inkml:trace contextRef="#ctx0" brushRef="#br0" timeOffset="100098">2615 451 0,'0'-25'0,"0"0"31,25 25-31,0 0 16,0 25-16,25 0 16,-1 0-16,1 0 0,0 24 15,0 1-15,0 0 0,-1 0 16,-49 0-16,0 24 15,-25-24-15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3T04:13:41.242"/>
    </inkml:context>
    <inkml:brush xml:id="br0">
      <inkml:brushProperty name="width" value="0.05" units="cm"/>
      <inkml:brushProperty name="height" value="0.05" units="cm"/>
      <inkml:brushProperty name="color" value="#ED1C24"/>
      <inkml:brushProperty name="fitToCurve" value="1"/>
    </inkml:brush>
  </inkml:definitions>
  <inkml:trace contextRef="#ctx0" brushRef="#br0">0 450 0,'0'-25'16,"0"50"31,0 24-32,0-24-15,0 25 16,0-25-16,0 25 16,0-25-16,0 24 0,0-24 15,25 25-15,-25-25 0,25 0 16,0 0-16,-25 0 15,24-25-15,1 25 0,0-25 16</inkml:trace>
  <inkml:trace contextRef="#ctx0" brushRef="#br0" timeOffset="314">174 474 0,'25'0'47,"-25"25"-47,25-25 15,-25 25 1,25 0-16,0 0 15,0 0-15,0 25 16,-1-25 0,-24 0-16,0-1 0,25 1 15,-25 0 1,25-25-16,-25 25 16</inkml:trace>
  <inkml:trace contextRef="#ctx0" brushRef="#br0" timeOffset="739">523 450 0,'0'-25'0,"0"0"31,0 50 0,0 0-31,0-1 16,0 1-16,0 0 15,25 0-15,-25 0 0,0 0 16,25 0 0,-25 0-16,24 0 0,1 0 15,0-25-15,0 0 16,0 0-16,0 0 15,0-25-15,-25 0 0,25 0 16,-25 0-16,25 0 16,-25 0-16,0-25 15,-25 25-15,0-24 0,0 24 16,0 0 0,-25 25-16,25 0 15,25 25 1,0 0-16,0 0 15</inkml:trace>
  <inkml:trace contextRef="#ctx0" brushRef="#br0" timeOffset="1116">1071 549 0,'-25'0'93,"25"-25"-61,0 0-17,25 25 1,-25-25 0,25 25-1,-25 25 1</inkml:trace>
  <inkml:trace contextRef="#ctx0" brushRef="#br0" timeOffset="1421">1270 176 0,'0'-25'16,"25"25"15,-25 25-31,25 0 16,-25-1-1,25 1-15,-1 0 0,-24 0 16,25 0-16,0 0 0,-25 0 16,25 0-16,-25 0 15,0 0-15</inkml:trace>
  <inkml:trace contextRef="#ctx0" brushRef="#br0" timeOffset="1803">1544 176 0,'0'25'47,"0"-1"-31,0 1-1,0 0-15,25 0 16,0 0-16,-1 0 16,1-25-16,0 0 15,0 0-15,25 0 16,0 0 0,-50-25-16,0 0 15,0 0-15,-25 0 16,0 25-16,0-25 15,0 1 1,0 24-16,0 0 0,0 0 16</inkml:trace>
  <inkml:trace contextRef="#ctx0" brushRef="#br0" timeOffset="2048">1768 51 0,'0'-25'16,"0"0"0,25 25-1,0 0-15,0 0 16,-1 25-16,1 0 0,25 0 15,0 0-15,-25 0 16,0 25-16,0-25 0,0 24 16,-25 1-16,0 0 15,-25-25-15,0 25 0,-25-1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68506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10/13/2022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36.xml"/><Relationship Id="rId18" Type="http://schemas.openxmlformats.org/officeDocument/2006/relationships/image" Target="../media/image49.png"/><Relationship Id="rId3" Type="http://schemas.openxmlformats.org/officeDocument/2006/relationships/customXml" Target="../ink/ink31.xml"/><Relationship Id="rId7" Type="http://schemas.openxmlformats.org/officeDocument/2006/relationships/customXml" Target="../ink/ink33.xml"/><Relationship Id="rId12" Type="http://schemas.openxmlformats.org/officeDocument/2006/relationships/image" Target="../media/image46.png"/><Relationship Id="rId17" Type="http://schemas.openxmlformats.org/officeDocument/2006/relationships/customXml" Target="../ink/ink38.xml"/><Relationship Id="rId2" Type="http://schemas.openxmlformats.org/officeDocument/2006/relationships/image" Target="../media/image4.pn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customXml" Target="../ink/ink35.xml"/><Relationship Id="rId5" Type="http://schemas.openxmlformats.org/officeDocument/2006/relationships/customXml" Target="../ink/ink32.xml"/><Relationship Id="rId15" Type="http://schemas.openxmlformats.org/officeDocument/2006/relationships/customXml" Target="../ink/ink37.xml"/><Relationship Id="rId10" Type="http://schemas.openxmlformats.org/officeDocument/2006/relationships/image" Target="../media/image45.png"/><Relationship Id="rId19" Type="http://schemas.openxmlformats.org/officeDocument/2006/relationships/customXml" Target="../ink/ink39.xml"/><Relationship Id="rId4" Type="http://schemas.openxmlformats.org/officeDocument/2006/relationships/image" Target="../media/image42.png"/><Relationship Id="rId9" Type="http://schemas.openxmlformats.org/officeDocument/2006/relationships/customXml" Target="../ink/ink34.xml"/><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2%20BDEF%20Code.tx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3%20Behavior%20Pool%20logic.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70.tiff"/><Relationship Id="rId5" Type="http://schemas.openxmlformats.org/officeDocument/2006/relationships/image" Target="../media/image69.tiff"/><Relationship Id="rId10" Type="http://schemas.openxmlformats.org/officeDocument/2006/relationships/image" Target="../media/image4.png"/><Relationship Id="rId4" Type="http://schemas.openxmlformats.org/officeDocument/2006/relationships/image" Target="../media/image6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3.jpg"/><Relationship Id="rId7" Type="http://schemas.openxmlformats.org/officeDocument/2006/relationships/image" Target="../media/image7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3/01%20Class%20Pool%20Code.txt"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8.png"/><Relationship Id="rId21" Type="http://schemas.openxmlformats.org/officeDocument/2006/relationships/image" Target="../media/image17.png"/><Relationship Id="rId34" Type="http://schemas.openxmlformats.org/officeDocument/2006/relationships/customXml" Target="../ink/ink17.xml"/><Relationship Id="rId7" Type="http://schemas.openxmlformats.org/officeDocument/2006/relationships/image" Target="../media/image10.png"/><Relationship Id="rId12" Type="http://schemas.openxmlformats.org/officeDocument/2006/relationships/customXml" Target="../ink/ink6.xml"/><Relationship Id="rId17" Type="http://schemas.openxmlformats.org/officeDocument/2006/relationships/image" Target="../media/image15.png"/><Relationship Id="rId25" Type="http://schemas.openxmlformats.org/officeDocument/2006/relationships/image" Target="../media/image19.png"/><Relationship Id="rId33" Type="http://schemas.openxmlformats.org/officeDocument/2006/relationships/image" Target="../media/image2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image" Target="../media/image12.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9.png"/><Relationship Id="rId15" Type="http://schemas.openxmlformats.org/officeDocument/2006/relationships/image" Target="../media/image14.png"/><Relationship Id="rId23" Type="http://schemas.openxmlformats.org/officeDocument/2006/relationships/image" Target="../media/image18.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6.png"/><Relationship Id="rId31" Type="http://schemas.openxmlformats.org/officeDocument/2006/relationships/image" Target="../media/image22.png"/><Relationship Id="rId4" Type="http://schemas.openxmlformats.org/officeDocument/2006/relationships/customXml" Target="../ink/ink2.xml"/><Relationship Id="rId9" Type="http://schemas.openxmlformats.org/officeDocument/2006/relationships/image" Target="../media/image1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0.png"/><Relationship Id="rId30" Type="http://schemas.openxmlformats.org/officeDocument/2006/relationships/customXml" Target="../ink/ink15.xml"/><Relationship Id="rId35" Type="http://schemas.openxmlformats.org/officeDocument/2006/relationships/image" Target="../media/image24.png"/><Relationship Id="rId8" Type="http://schemas.openxmlformats.org/officeDocument/2006/relationships/customXml" Target="../ink/ink4.xml"/></Relationships>
</file>

<file path=ppt/slides/_rels/slide6.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30.png"/><Relationship Id="rId18" Type="http://schemas.openxmlformats.org/officeDocument/2006/relationships/customXml" Target="../ink/ink26.xml"/><Relationship Id="rId3" Type="http://schemas.openxmlformats.org/officeDocument/2006/relationships/image" Target="../media/image25.png"/><Relationship Id="rId21" Type="http://schemas.openxmlformats.org/officeDocument/2006/relationships/image" Target="../media/image34.png"/><Relationship Id="rId7" Type="http://schemas.openxmlformats.org/officeDocument/2006/relationships/image" Target="../media/image27.png"/><Relationship Id="rId12" Type="http://schemas.openxmlformats.org/officeDocument/2006/relationships/customXml" Target="../ink/ink23.xml"/><Relationship Id="rId17" Type="http://schemas.openxmlformats.org/officeDocument/2006/relationships/image" Target="../media/image32.png"/><Relationship Id="rId2" Type="http://schemas.openxmlformats.org/officeDocument/2006/relationships/customXml" Target="../ink/ink18.xml"/><Relationship Id="rId16" Type="http://schemas.openxmlformats.org/officeDocument/2006/relationships/customXml" Target="../ink/ink25.xml"/><Relationship Id="rId20" Type="http://schemas.openxmlformats.org/officeDocument/2006/relationships/customXml" Target="../ink/ink27.xml"/><Relationship Id="rId1" Type="http://schemas.openxmlformats.org/officeDocument/2006/relationships/slideLayout" Target="../slideLayouts/slideLayout8.xml"/><Relationship Id="rId6" Type="http://schemas.openxmlformats.org/officeDocument/2006/relationships/customXml" Target="../ink/ink20.xm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customXml" Target="../ink/ink22.xml"/><Relationship Id="rId19" Type="http://schemas.openxmlformats.org/officeDocument/2006/relationships/image" Target="../media/image33.png"/><Relationship Id="rId4" Type="http://schemas.openxmlformats.org/officeDocument/2006/relationships/customXml" Target="../ink/ink19.xml"/><Relationship Id="rId9" Type="http://schemas.openxmlformats.org/officeDocument/2006/relationships/image" Target="../media/image28.png"/><Relationship Id="rId14" Type="http://schemas.openxmlformats.org/officeDocument/2006/relationships/customXml" Target="../ink/ink24.xml"/><Relationship Id="rId22" Type="http://schemas.openxmlformats.org/officeDocument/2006/relationships/customXml" Target="../ink/ink28.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customXml" Target="../ink/ink29.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customXml" Target="../ink/ink30.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04</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7723211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mc:Choice xmlns:p14="http://schemas.microsoft.com/office/powerpoint/2010/main" Requires="p14">
          <p:contentPart p14:bwMode="auto" r:id="rId3">
            <p14:nvContentPartPr>
              <p14:cNvPr id="21" name="Ink 20">
                <a:extLst>
                  <a:ext uri="{FF2B5EF4-FFF2-40B4-BE49-F238E27FC236}">
                    <a16:creationId xmlns:a16="http://schemas.microsoft.com/office/drawing/2014/main" id="{56579635-CAC5-D052-7AA4-43473A5D09E0}"/>
                  </a:ext>
                </a:extLst>
              </p14:cNvPr>
              <p14:cNvContentPartPr/>
              <p14:nvPr/>
            </p14:nvContentPartPr>
            <p14:xfrm>
              <a:off x="7171426" y="4769379"/>
              <a:ext cx="592200" cy="650160"/>
            </p14:xfrm>
          </p:contentPart>
        </mc:Choice>
        <mc:Fallback>
          <p:pic>
            <p:nvPicPr>
              <p:cNvPr id="21" name="Ink 20">
                <a:extLst>
                  <a:ext uri="{FF2B5EF4-FFF2-40B4-BE49-F238E27FC236}">
                    <a16:creationId xmlns:a16="http://schemas.microsoft.com/office/drawing/2014/main" id="{56579635-CAC5-D052-7AA4-43473A5D09E0}"/>
                  </a:ext>
                </a:extLst>
              </p:cNvPr>
              <p:cNvPicPr/>
              <p:nvPr/>
            </p:nvPicPr>
            <p:blipFill>
              <a:blip r:embed="rId4"/>
              <a:stretch>
                <a:fillRect/>
              </a:stretch>
            </p:blipFill>
            <p:spPr>
              <a:xfrm>
                <a:off x="7162426" y="4760379"/>
                <a:ext cx="609840" cy="667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8" name="Ink 27">
                <a:extLst>
                  <a:ext uri="{FF2B5EF4-FFF2-40B4-BE49-F238E27FC236}">
                    <a16:creationId xmlns:a16="http://schemas.microsoft.com/office/drawing/2014/main" id="{76A6D0AE-D769-2C84-453C-EB2DF5B8D3BD}"/>
                  </a:ext>
                </a:extLst>
              </p14:cNvPr>
              <p14:cNvContentPartPr/>
              <p14:nvPr/>
            </p14:nvContentPartPr>
            <p14:xfrm>
              <a:off x="7279066" y="4087899"/>
              <a:ext cx="924120" cy="487800"/>
            </p14:xfrm>
          </p:contentPart>
        </mc:Choice>
        <mc:Fallback>
          <p:pic>
            <p:nvPicPr>
              <p:cNvPr id="28" name="Ink 27">
                <a:extLst>
                  <a:ext uri="{FF2B5EF4-FFF2-40B4-BE49-F238E27FC236}">
                    <a16:creationId xmlns:a16="http://schemas.microsoft.com/office/drawing/2014/main" id="{76A6D0AE-D769-2C84-453C-EB2DF5B8D3BD}"/>
                  </a:ext>
                </a:extLst>
              </p:cNvPr>
              <p:cNvPicPr/>
              <p:nvPr/>
            </p:nvPicPr>
            <p:blipFill>
              <a:blip r:embed="rId6"/>
              <a:stretch>
                <a:fillRect/>
              </a:stretch>
            </p:blipFill>
            <p:spPr>
              <a:xfrm>
                <a:off x="7270066" y="4078899"/>
                <a:ext cx="94176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4" name="Ink 33">
                <a:extLst>
                  <a:ext uri="{FF2B5EF4-FFF2-40B4-BE49-F238E27FC236}">
                    <a16:creationId xmlns:a16="http://schemas.microsoft.com/office/drawing/2014/main" id="{CA4ABE9B-CCF0-0BE1-AF63-44DBBFF98126}"/>
                  </a:ext>
                </a:extLst>
              </p14:cNvPr>
              <p14:cNvContentPartPr/>
              <p14:nvPr/>
            </p14:nvContentPartPr>
            <p14:xfrm>
              <a:off x="6481306" y="5047299"/>
              <a:ext cx="583200" cy="430560"/>
            </p14:xfrm>
          </p:contentPart>
        </mc:Choice>
        <mc:Fallback>
          <p:pic>
            <p:nvPicPr>
              <p:cNvPr id="34" name="Ink 33">
                <a:extLst>
                  <a:ext uri="{FF2B5EF4-FFF2-40B4-BE49-F238E27FC236}">
                    <a16:creationId xmlns:a16="http://schemas.microsoft.com/office/drawing/2014/main" id="{CA4ABE9B-CCF0-0BE1-AF63-44DBBFF98126}"/>
                  </a:ext>
                </a:extLst>
              </p:cNvPr>
              <p:cNvPicPr/>
              <p:nvPr/>
            </p:nvPicPr>
            <p:blipFill>
              <a:blip r:embed="rId8"/>
              <a:stretch>
                <a:fillRect/>
              </a:stretch>
            </p:blipFill>
            <p:spPr>
              <a:xfrm>
                <a:off x="6472306" y="5038299"/>
                <a:ext cx="60084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0" name="Ink 39">
                <a:extLst>
                  <a:ext uri="{FF2B5EF4-FFF2-40B4-BE49-F238E27FC236}">
                    <a16:creationId xmlns:a16="http://schemas.microsoft.com/office/drawing/2014/main" id="{ADCC6858-458D-0D4E-F08E-F58434BD04EE}"/>
                  </a:ext>
                </a:extLst>
              </p14:cNvPr>
              <p14:cNvContentPartPr/>
              <p14:nvPr/>
            </p14:nvContentPartPr>
            <p14:xfrm>
              <a:off x="6069106" y="5656779"/>
              <a:ext cx="530280" cy="152640"/>
            </p14:xfrm>
          </p:contentPart>
        </mc:Choice>
        <mc:Fallback>
          <p:pic>
            <p:nvPicPr>
              <p:cNvPr id="40" name="Ink 39">
                <a:extLst>
                  <a:ext uri="{FF2B5EF4-FFF2-40B4-BE49-F238E27FC236}">
                    <a16:creationId xmlns:a16="http://schemas.microsoft.com/office/drawing/2014/main" id="{ADCC6858-458D-0D4E-F08E-F58434BD04EE}"/>
                  </a:ext>
                </a:extLst>
              </p:cNvPr>
              <p:cNvPicPr/>
              <p:nvPr/>
            </p:nvPicPr>
            <p:blipFill>
              <a:blip r:embed="rId10"/>
              <a:stretch>
                <a:fillRect/>
              </a:stretch>
            </p:blipFill>
            <p:spPr>
              <a:xfrm>
                <a:off x="6060106" y="5647779"/>
                <a:ext cx="54792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3" name="Ink 42">
                <a:extLst>
                  <a:ext uri="{FF2B5EF4-FFF2-40B4-BE49-F238E27FC236}">
                    <a16:creationId xmlns:a16="http://schemas.microsoft.com/office/drawing/2014/main" id="{4C6FCF80-0D41-0FEF-DB6D-33C9D368681F}"/>
                  </a:ext>
                </a:extLst>
              </p14:cNvPr>
              <p14:cNvContentPartPr/>
              <p14:nvPr/>
            </p14:nvContentPartPr>
            <p14:xfrm>
              <a:off x="6069106" y="5827059"/>
              <a:ext cx="507600" cy="136080"/>
            </p14:xfrm>
          </p:contentPart>
        </mc:Choice>
        <mc:Fallback>
          <p:pic>
            <p:nvPicPr>
              <p:cNvPr id="43" name="Ink 42">
                <a:extLst>
                  <a:ext uri="{FF2B5EF4-FFF2-40B4-BE49-F238E27FC236}">
                    <a16:creationId xmlns:a16="http://schemas.microsoft.com/office/drawing/2014/main" id="{4C6FCF80-0D41-0FEF-DB6D-33C9D368681F}"/>
                  </a:ext>
                </a:extLst>
              </p:cNvPr>
              <p:cNvPicPr/>
              <p:nvPr/>
            </p:nvPicPr>
            <p:blipFill>
              <a:blip r:embed="rId12"/>
              <a:stretch>
                <a:fillRect/>
              </a:stretch>
            </p:blipFill>
            <p:spPr>
              <a:xfrm>
                <a:off x="6060106" y="5818059"/>
                <a:ext cx="5252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5" name="Ink 44">
                <a:extLst>
                  <a:ext uri="{FF2B5EF4-FFF2-40B4-BE49-F238E27FC236}">
                    <a16:creationId xmlns:a16="http://schemas.microsoft.com/office/drawing/2014/main" id="{594949C3-E28A-F3EA-5D32-890C64E70B27}"/>
                  </a:ext>
                </a:extLst>
              </p14:cNvPr>
              <p14:cNvContentPartPr/>
              <p14:nvPr/>
            </p14:nvContentPartPr>
            <p14:xfrm>
              <a:off x="5672386" y="5502699"/>
              <a:ext cx="1068840" cy="628560"/>
            </p14:xfrm>
          </p:contentPart>
        </mc:Choice>
        <mc:Fallback>
          <p:pic>
            <p:nvPicPr>
              <p:cNvPr id="45" name="Ink 44">
                <a:extLst>
                  <a:ext uri="{FF2B5EF4-FFF2-40B4-BE49-F238E27FC236}">
                    <a16:creationId xmlns:a16="http://schemas.microsoft.com/office/drawing/2014/main" id="{594949C3-E28A-F3EA-5D32-890C64E70B27}"/>
                  </a:ext>
                </a:extLst>
              </p:cNvPr>
              <p:cNvPicPr/>
              <p:nvPr/>
            </p:nvPicPr>
            <p:blipFill>
              <a:blip r:embed="rId14"/>
              <a:stretch>
                <a:fillRect/>
              </a:stretch>
            </p:blipFill>
            <p:spPr>
              <a:xfrm>
                <a:off x="5663386" y="5493699"/>
                <a:ext cx="1086480" cy="646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6" name="Ink 105">
                <a:extLst>
                  <a:ext uri="{FF2B5EF4-FFF2-40B4-BE49-F238E27FC236}">
                    <a16:creationId xmlns:a16="http://schemas.microsoft.com/office/drawing/2014/main" id="{6A085431-7619-B86C-A961-34FE738577E7}"/>
                  </a:ext>
                </a:extLst>
              </p14:cNvPr>
              <p14:cNvContentPartPr/>
              <p14:nvPr/>
            </p14:nvContentPartPr>
            <p14:xfrm>
              <a:off x="708346" y="2948859"/>
              <a:ext cx="4286880" cy="2941200"/>
            </p14:xfrm>
          </p:contentPart>
        </mc:Choice>
        <mc:Fallback>
          <p:pic>
            <p:nvPicPr>
              <p:cNvPr id="106" name="Ink 105">
                <a:extLst>
                  <a:ext uri="{FF2B5EF4-FFF2-40B4-BE49-F238E27FC236}">
                    <a16:creationId xmlns:a16="http://schemas.microsoft.com/office/drawing/2014/main" id="{6A085431-7619-B86C-A961-34FE738577E7}"/>
                  </a:ext>
                </a:extLst>
              </p:cNvPr>
              <p:cNvPicPr/>
              <p:nvPr/>
            </p:nvPicPr>
            <p:blipFill>
              <a:blip r:embed="rId16"/>
              <a:stretch>
                <a:fillRect/>
              </a:stretch>
            </p:blipFill>
            <p:spPr>
              <a:xfrm>
                <a:off x="699346" y="2939859"/>
                <a:ext cx="4304520" cy="2958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3" name="Ink 122">
                <a:extLst>
                  <a:ext uri="{FF2B5EF4-FFF2-40B4-BE49-F238E27FC236}">
                    <a16:creationId xmlns:a16="http://schemas.microsoft.com/office/drawing/2014/main" id="{DFF57D49-F302-7A05-6637-0DF3BC8BE5BB}"/>
                  </a:ext>
                </a:extLst>
              </p14:cNvPr>
              <p14:cNvContentPartPr/>
              <p14:nvPr/>
            </p14:nvContentPartPr>
            <p14:xfrm>
              <a:off x="5090266" y="3770739"/>
              <a:ext cx="1054080" cy="1213920"/>
            </p14:xfrm>
          </p:contentPart>
        </mc:Choice>
        <mc:Fallback>
          <p:pic>
            <p:nvPicPr>
              <p:cNvPr id="123" name="Ink 122">
                <a:extLst>
                  <a:ext uri="{FF2B5EF4-FFF2-40B4-BE49-F238E27FC236}">
                    <a16:creationId xmlns:a16="http://schemas.microsoft.com/office/drawing/2014/main" id="{DFF57D49-F302-7A05-6637-0DF3BC8BE5BB}"/>
                  </a:ext>
                </a:extLst>
              </p:cNvPr>
              <p:cNvPicPr/>
              <p:nvPr/>
            </p:nvPicPr>
            <p:blipFill>
              <a:blip r:embed="rId18"/>
              <a:stretch>
                <a:fillRect/>
              </a:stretch>
            </p:blipFill>
            <p:spPr>
              <a:xfrm>
                <a:off x="5081266" y="3761739"/>
                <a:ext cx="1071720" cy="1231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3" name="Ink 132">
                <a:extLst>
                  <a:ext uri="{FF2B5EF4-FFF2-40B4-BE49-F238E27FC236}">
                    <a16:creationId xmlns:a16="http://schemas.microsoft.com/office/drawing/2014/main" id="{D8CC9008-D137-771C-C9CF-42735DB41BDD}"/>
                  </a:ext>
                </a:extLst>
              </p14:cNvPr>
              <p14:cNvContentPartPr/>
              <p14:nvPr/>
            </p14:nvContentPartPr>
            <p14:xfrm>
              <a:off x="5199706" y="4652739"/>
              <a:ext cx="1308960" cy="547200"/>
            </p14:xfrm>
          </p:contentPart>
        </mc:Choice>
        <mc:Fallback>
          <p:pic>
            <p:nvPicPr>
              <p:cNvPr id="133" name="Ink 132">
                <a:extLst>
                  <a:ext uri="{FF2B5EF4-FFF2-40B4-BE49-F238E27FC236}">
                    <a16:creationId xmlns:a16="http://schemas.microsoft.com/office/drawing/2014/main" id="{D8CC9008-D137-771C-C9CF-42735DB41BDD}"/>
                  </a:ext>
                </a:extLst>
              </p:cNvPr>
              <p:cNvPicPr/>
              <p:nvPr/>
            </p:nvPicPr>
            <p:blipFill>
              <a:blip r:embed="rId20"/>
              <a:stretch>
                <a:fillRect/>
              </a:stretch>
            </p:blipFill>
            <p:spPr>
              <a:xfrm>
                <a:off x="5190706" y="4643739"/>
                <a:ext cx="1326600" cy="564840"/>
              </a:xfrm>
              <a:prstGeom prst="rect">
                <a:avLst/>
              </a:prstGeom>
            </p:spPr>
          </p:pic>
        </mc:Fallback>
      </mc:AlternateContent>
    </p:spTree>
    <p:extLst>
      <p:ext uri="{BB962C8B-B14F-4D97-AF65-F5344CB8AC3E}">
        <p14:creationId xmlns:p14="http://schemas.microsoft.com/office/powerpoint/2010/main" val="4090573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914085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6806912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728129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38142404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19105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927931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7939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733528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20794" y="5450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04</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405780" y="705667"/>
            <a:ext cx="11101595" cy="1846659"/>
          </a:xfrm>
          <a:prstGeom prst="rect">
            <a:avLst/>
          </a:prstGeom>
          <a:noFill/>
        </p:spPr>
        <p:txBody>
          <a:bodyPr wrap="square" rtlCol="0">
            <a:spAutoFit/>
          </a:bodyPr>
          <a:lstStyle/>
          <a:p>
            <a:pPr marL="133234" indent="-285664">
              <a:buFont typeface="Arial" panose="020B0604020202020204" pitchFamily="34" charset="0"/>
              <a:buChar char="•"/>
            </a:pPr>
            <a:r>
              <a:rPr lang="en-IN" sz="2000" dirty="0">
                <a:solidFill>
                  <a:schemeClr val="bg1"/>
                </a:solidFill>
              </a:rPr>
              <a:t>Local Types/Classes in ABAP with Global Classes</a:t>
            </a:r>
          </a:p>
          <a:p>
            <a:pPr marL="133234" indent="-285664">
              <a:buFont typeface="Arial" panose="020B0604020202020204" pitchFamily="34" charset="0"/>
              <a:buChar char="•"/>
            </a:pPr>
            <a:r>
              <a:rPr lang="en-IN" sz="2000" dirty="0">
                <a:solidFill>
                  <a:schemeClr val="bg1"/>
                </a:solidFill>
              </a:rPr>
              <a:t>Implementing Class Pool Concept</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Behavior Definition Introduction</a:t>
            </a:r>
          </a:p>
          <a:p>
            <a:pPr marL="133234" indent="-285664">
              <a:buFont typeface="Arial" panose="020B0604020202020204" pitchFamily="34" charset="0"/>
              <a:buChar char="•"/>
            </a:pPr>
            <a:r>
              <a:rPr lang="en-US" sz="2000" dirty="0">
                <a:solidFill>
                  <a:schemeClr val="bg1"/>
                </a:solidFill>
              </a:rPr>
              <a:t>Create Behavior Definition</a:t>
            </a:r>
          </a:p>
          <a:p>
            <a:pPr marL="133234" indent="-285664">
              <a:buFont typeface="Arial" panose="020B0604020202020204" pitchFamily="34" charset="0"/>
              <a:buChar char="•"/>
            </a:pPr>
            <a:r>
              <a:rPr lang="en-US" sz="2000" dirty="0">
                <a:solidFill>
                  <a:schemeClr val="bg1"/>
                </a:solidFill>
              </a:rPr>
              <a:t>Create Behavior implementation for Unmanaged Scenario</a:t>
            </a:r>
          </a:p>
          <a:p>
            <a:endParaRPr lang="en-US" sz="1400" dirty="0"/>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476146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16052140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04</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C5990-3D04-5CC6-F5CA-C44B97B476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E896DB-AFDA-7948-7CAF-850CED7058F0}"/>
              </a:ext>
            </a:extLst>
          </p:cNvPr>
          <p:cNvSpPr>
            <a:spLocks noGrp="1"/>
          </p:cNvSpPr>
          <p:nvPr>
            <p:ph sz="quarter" idx="13"/>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60" name="Ink 59">
                <a:extLst>
                  <a:ext uri="{FF2B5EF4-FFF2-40B4-BE49-F238E27FC236}">
                    <a16:creationId xmlns:a16="http://schemas.microsoft.com/office/drawing/2014/main" id="{896B01E2-F3EF-ECEB-5C79-A6FD1771372E}"/>
                  </a:ext>
                </a:extLst>
              </p14:cNvPr>
              <p14:cNvContentPartPr/>
              <p14:nvPr/>
            </p14:nvContentPartPr>
            <p14:xfrm>
              <a:off x="4052026" y="5969259"/>
              <a:ext cx="331920" cy="216720"/>
            </p14:xfrm>
          </p:contentPart>
        </mc:Choice>
        <mc:Fallback>
          <p:pic>
            <p:nvPicPr>
              <p:cNvPr id="60" name="Ink 59">
                <a:extLst>
                  <a:ext uri="{FF2B5EF4-FFF2-40B4-BE49-F238E27FC236}">
                    <a16:creationId xmlns:a16="http://schemas.microsoft.com/office/drawing/2014/main" id="{896B01E2-F3EF-ECEB-5C79-A6FD1771372E}"/>
                  </a:ext>
                </a:extLst>
              </p:cNvPr>
              <p:cNvPicPr/>
              <p:nvPr/>
            </p:nvPicPr>
            <p:blipFill>
              <a:blip r:embed="rId3"/>
              <a:stretch>
                <a:fillRect/>
              </a:stretch>
            </p:blipFill>
            <p:spPr>
              <a:xfrm>
                <a:off x="4043026" y="5960259"/>
                <a:ext cx="3495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0" name="Ink 99">
                <a:extLst>
                  <a:ext uri="{FF2B5EF4-FFF2-40B4-BE49-F238E27FC236}">
                    <a16:creationId xmlns:a16="http://schemas.microsoft.com/office/drawing/2014/main" id="{631881A3-A246-3AB4-4EE0-F1425559232E}"/>
                  </a:ext>
                </a:extLst>
              </p14:cNvPr>
              <p14:cNvContentPartPr/>
              <p14:nvPr/>
            </p14:nvContentPartPr>
            <p14:xfrm>
              <a:off x="10587826" y="2241099"/>
              <a:ext cx="412200" cy="136080"/>
            </p14:xfrm>
          </p:contentPart>
        </mc:Choice>
        <mc:Fallback>
          <p:pic>
            <p:nvPicPr>
              <p:cNvPr id="100" name="Ink 99">
                <a:extLst>
                  <a:ext uri="{FF2B5EF4-FFF2-40B4-BE49-F238E27FC236}">
                    <a16:creationId xmlns:a16="http://schemas.microsoft.com/office/drawing/2014/main" id="{631881A3-A246-3AB4-4EE0-F1425559232E}"/>
                  </a:ext>
                </a:extLst>
              </p:cNvPr>
              <p:cNvPicPr/>
              <p:nvPr/>
            </p:nvPicPr>
            <p:blipFill>
              <a:blip r:embed="rId5"/>
              <a:stretch>
                <a:fillRect/>
              </a:stretch>
            </p:blipFill>
            <p:spPr>
              <a:xfrm>
                <a:off x="10578826" y="2232099"/>
                <a:ext cx="4298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1" name="Ink 100">
                <a:extLst>
                  <a:ext uri="{FF2B5EF4-FFF2-40B4-BE49-F238E27FC236}">
                    <a16:creationId xmlns:a16="http://schemas.microsoft.com/office/drawing/2014/main" id="{FFB2DA4F-1CB9-58CA-C182-B1C987FAF22A}"/>
                  </a:ext>
                </a:extLst>
              </p14:cNvPr>
              <p14:cNvContentPartPr/>
              <p14:nvPr/>
            </p14:nvContentPartPr>
            <p14:xfrm>
              <a:off x="10399186" y="1774899"/>
              <a:ext cx="208440" cy="376920"/>
            </p14:xfrm>
          </p:contentPart>
        </mc:Choice>
        <mc:Fallback>
          <p:pic>
            <p:nvPicPr>
              <p:cNvPr id="101" name="Ink 100">
                <a:extLst>
                  <a:ext uri="{FF2B5EF4-FFF2-40B4-BE49-F238E27FC236}">
                    <a16:creationId xmlns:a16="http://schemas.microsoft.com/office/drawing/2014/main" id="{FFB2DA4F-1CB9-58CA-C182-B1C987FAF22A}"/>
                  </a:ext>
                </a:extLst>
              </p:cNvPr>
              <p:cNvPicPr/>
              <p:nvPr/>
            </p:nvPicPr>
            <p:blipFill>
              <a:blip r:embed="rId7"/>
              <a:stretch>
                <a:fillRect/>
              </a:stretch>
            </p:blipFill>
            <p:spPr>
              <a:xfrm>
                <a:off x="10390186" y="1765899"/>
                <a:ext cx="22608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9" name="Ink 128">
                <a:extLst>
                  <a:ext uri="{FF2B5EF4-FFF2-40B4-BE49-F238E27FC236}">
                    <a16:creationId xmlns:a16="http://schemas.microsoft.com/office/drawing/2014/main" id="{BB1945A5-B3CC-C530-C3A8-7EF186ABDBA3}"/>
                  </a:ext>
                </a:extLst>
              </p14:cNvPr>
              <p14:cNvContentPartPr/>
              <p14:nvPr/>
            </p14:nvContentPartPr>
            <p14:xfrm>
              <a:off x="10730746" y="2483379"/>
              <a:ext cx="439560" cy="251280"/>
            </p14:xfrm>
          </p:contentPart>
        </mc:Choice>
        <mc:Fallback>
          <p:pic>
            <p:nvPicPr>
              <p:cNvPr id="129" name="Ink 128">
                <a:extLst>
                  <a:ext uri="{FF2B5EF4-FFF2-40B4-BE49-F238E27FC236}">
                    <a16:creationId xmlns:a16="http://schemas.microsoft.com/office/drawing/2014/main" id="{BB1945A5-B3CC-C530-C3A8-7EF186ABDBA3}"/>
                  </a:ext>
                </a:extLst>
              </p:cNvPr>
              <p:cNvPicPr/>
              <p:nvPr/>
            </p:nvPicPr>
            <p:blipFill>
              <a:blip r:embed="rId9"/>
              <a:stretch>
                <a:fillRect/>
              </a:stretch>
            </p:blipFill>
            <p:spPr>
              <a:xfrm>
                <a:off x="10721746" y="2474379"/>
                <a:ext cx="4572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6" name="Ink 135">
                <a:extLst>
                  <a:ext uri="{FF2B5EF4-FFF2-40B4-BE49-F238E27FC236}">
                    <a16:creationId xmlns:a16="http://schemas.microsoft.com/office/drawing/2014/main" id="{F148CBA3-9EEA-44F9-8713-FCB0F23BB98F}"/>
                  </a:ext>
                </a:extLst>
              </p14:cNvPr>
              <p14:cNvContentPartPr/>
              <p14:nvPr/>
            </p14:nvContentPartPr>
            <p14:xfrm>
              <a:off x="11267146" y="2339739"/>
              <a:ext cx="773280" cy="511560"/>
            </p14:xfrm>
          </p:contentPart>
        </mc:Choice>
        <mc:Fallback>
          <p:pic>
            <p:nvPicPr>
              <p:cNvPr id="136" name="Ink 135">
                <a:extLst>
                  <a:ext uri="{FF2B5EF4-FFF2-40B4-BE49-F238E27FC236}">
                    <a16:creationId xmlns:a16="http://schemas.microsoft.com/office/drawing/2014/main" id="{F148CBA3-9EEA-44F9-8713-FCB0F23BB98F}"/>
                  </a:ext>
                </a:extLst>
              </p:cNvPr>
              <p:cNvPicPr/>
              <p:nvPr/>
            </p:nvPicPr>
            <p:blipFill>
              <a:blip r:embed="rId11"/>
              <a:stretch>
                <a:fillRect/>
              </a:stretch>
            </p:blipFill>
            <p:spPr>
              <a:xfrm>
                <a:off x="11258146" y="2330739"/>
                <a:ext cx="79092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7" name="Ink 156">
                <a:extLst>
                  <a:ext uri="{FF2B5EF4-FFF2-40B4-BE49-F238E27FC236}">
                    <a16:creationId xmlns:a16="http://schemas.microsoft.com/office/drawing/2014/main" id="{EB7CB161-E7FB-A3F2-253C-11959C055944}"/>
                  </a:ext>
                </a:extLst>
              </p14:cNvPr>
              <p14:cNvContentPartPr/>
              <p14:nvPr/>
            </p14:nvContentPartPr>
            <p14:xfrm>
              <a:off x="11582506" y="2097459"/>
              <a:ext cx="665640" cy="162000"/>
            </p14:xfrm>
          </p:contentPart>
        </mc:Choice>
        <mc:Fallback>
          <p:pic>
            <p:nvPicPr>
              <p:cNvPr id="157" name="Ink 156">
                <a:extLst>
                  <a:ext uri="{FF2B5EF4-FFF2-40B4-BE49-F238E27FC236}">
                    <a16:creationId xmlns:a16="http://schemas.microsoft.com/office/drawing/2014/main" id="{EB7CB161-E7FB-A3F2-253C-11959C055944}"/>
                  </a:ext>
                </a:extLst>
              </p:cNvPr>
              <p:cNvPicPr/>
              <p:nvPr/>
            </p:nvPicPr>
            <p:blipFill>
              <a:blip r:embed="rId13"/>
              <a:stretch>
                <a:fillRect/>
              </a:stretch>
            </p:blipFill>
            <p:spPr>
              <a:xfrm>
                <a:off x="11573506" y="2088459"/>
                <a:ext cx="6832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7" name="Ink 196">
                <a:extLst>
                  <a:ext uri="{FF2B5EF4-FFF2-40B4-BE49-F238E27FC236}">
                    <a16:creationId xmlns:a16="http://schemas.microsoft.com/office/drawing/2014/main" id="{BCBD84E8-CF64-5284-B147-8326D99D5296}"/>
                  </a:ext>
                </a:extLst>
              </p14:cNvPr>
              <p14:cNvContentPartPr/>
              <p14:nvPr/>
            </p14:nvContentPartPr>
            <p14:xfrm>
              <a:off x="10749826" y="3845979"/>
              <a:ext cx="399240" cy="91080"/>
            </p14:xfrm>
          </p:contentPart>
        </mc:Choice>
        <mc:Fallback>
          <p:pic>
            <p:nvPicPr>
              <p:cNvPr id="197" name="Ink 196">
                <a:extLst>
                  <a:ext uri="{FF2B5EF4-FFF2-40B4-BE49-F238E27FC236}">
                    <a16:creationId xmlns:a16="http://schemas.microsoft.com/office/drawing/2014/main" id="{BCBD84E8-CF64-5284-B147-8326D99D5296}"/>
                  </a:ext>
                </a:extLst>
              </p:cNvPr>
              <p:cNvPicPr/>
              <p:nvPr/>
            </p:nvPicPr>
            <p:blipFill>
              <a:blip r:embed="rId15"/>
              <a:stretch>
                <a:fillRect/>
              </a:stretch>
            </p:blipFill>
            <p:spPr>
              <a:xfrm>
                <a:off x="10740826" y="3836979"/>
                <a:ext cx="4168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6" name="Ink 225">
                <a:extLst>
                  <a:ext uri="{FF2B5EF4-FFF2-40B4-BE49-F238E27FC236}">
                    <a16:creationId xmlns:a16="http://schemas.microsoft.com/office/drawing/2014/main" id="{A910D8A6-09B0-80E5-BC3B-4CE5E3820D16}"/>
                  </a:ext>
                </a:extLst>
              </p14:cNvPr>
              <p14:cNvContentPartPr/>
              <p14:nvPr/>
            </p14:nvContentPartPr>
            <p14:xfrm>
              <a:off x="7870906" y="1926459"/>
              <a:ext cx="1096560" cy="691560"/>
            </p14:xfrm>
          </p:contentPart>
        </mc:Choice>
        <mc:Fallback>
          <p:pic>
            <p:nvPicPr>
              <p:cNvPr id="226" name="Ink 225">
                <a:extLst>
                  <a:ext uri="{FF2B5EF4-FFF2-40B4-BE49-F238E27FC236}">
                    <a16:creationId xmlns:a16="http://schemas.microsoft.com/office/drawing/2014/main" id="{A910D8A6-09B0-80E5-BC3B-4CE5E3820D16}"/>
                  </a:ext>
                </a:extLst>
              </p:cNvPr>
              <p:cNvPicPr/>
              <p:nvPr/>
            </p:nvPicPr>
            <p:blipFill>
              <a:blip r:embed="rId17"/>
              <a:stretch>
                <a:fillRect/>
              </a:stretch>
            </p:blipFill>
            <p:spPr>
              <a:xfrm>
                <a:off x="7861906" y="1917459"/>
                <a:ext cx="1114200" cy="709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4" name="Ink 233">
                <a:extLst>
                  <a:ext uri="{FF2B5EF4-FFF2-40B4-BE49-F238E27FC236}">
                    <a16:creationId xmlns:a16="http://schemas.microsoft.com/office/drawing/2014/main" id="{D0AAF394-9647-AB71-6B46-53989C73EA9D}"/>
                  </a:ext>
                </a:extLst>
              </p14:cNvPr>
              <p14:cNvContentPartPr/>
              <p14:nvPr/>
            </p14:nvContentPartPr>
            <p14:xfrm>
              <a:off x="10748746" y="1684899"/>
              <a:ext cx="756360" cy="332640"/>
            </p14:xfrm>
          </p:contentPart>
        </mc:Choice>
        <mc:Fallback>
          <p:pic>
            <p:nvPicPr>
              <p:cNvPr id="234" name="Ink 233">
                <a:extLst>
                  <a:ext uri="{FF2B5EF4-FFF2-40B4-BE49-F238E27FC236}">
                    <a16:creationId xmlns:a16="http://schemas.microsoft.com/office/drawing/2014/main" id="{D0AAF394-9647-AB71-6B46-53989C73EA9D}"/>
                  </a:ext>
                </a:extLst>
              </p:cNvPr>
              <p:cNvPicPr/>
              <p:nvPr/>
            </p:nvPicPr>
            <p:blipFill>
              <a:blip r:embed="rId19"/>
              <a:stretch>
                <a:fillRect/>
              </a:stretch>
            </p:blipFill>
            <p:spPr>
              <a:xfrm>
                <a:off x="10739746" y="1675899"/>
                <a:ext cx="77400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7" name="Ink 236">
                <a:extLst>
                  <a:ext uri="{FF2B5EF4-FFF2-40B4-BE49-F238E27FC236}">
                    <a16:creationId xmlns:a16="http://schemas.microsoft.com/office/drawing/2014/main" id="{A2CE9C9D-1CEC-01F9-7D60-8F1FED6E36B2}"/>
                  </a:ext>
                </a:extLst>
              </p14:cNvPr>
              <p14:cNvContentPartPr/>
              <p14:nvPr/>
            </p14:nvContentPartPr>
            <p14:xfrm>
              <a:off x="9610066" y="5961699"/>
              <a:ext cx="162000" cy="107640"/>
            </p14:xfrm>
          </p:contentPart>
        </mc:Choice>
        <mc:Fallback>
          <p:pic>
            <p:nvPicPr>
              <p:cNvPr id="237" name="Ink 236">
                <a:extLst>
                  <a:ext uri="{FF2B5EF4-FFF2-40B4-BE49-F238E27FC236}">
                    <a16:creationId xmlns:a16="http://schemas.microsoft.com/office/drawing/2014/main" id="{A2CE9C9D-1CEC-01F9-7D60-8F1FED6E36B2}"/>
                  </a:ext>
                </a:extLst>
              </p:cNvPr>
              <p:cNvPicPr/>
              <p:nvPr/>
            </p:nvPicPr>
            <p:blipFill>
              <a:blip r:embed="rId21"/>
              <a:stretch>
                <a:fillRect/>
              </a:stretch>
            </p:blipFill>
            <p:spPr>
              <a:xfrm>
                <a:off x="9601066" y="5952699"/>
                <a:ext cx="1796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3" name="Ink 242">
                <a:extLst>
                  <a:ext uri="{FF2B5EF4-FFF2-40B4-BE49-F238E27FC236}">
                    <a16:creationId xmlns:a16="http://schemas.microsoft.com/office/drawing/2014/main" id="{6B9115A1-FFC0-0672-909B-DD5624F0AFC6}"/>
                  </a:ext>
                </a:extLst>
              </p14:cNvPr>
              <p14:cNvContentPartPr/>
              <p14:nvPr/>
            </p14:nvContentPartPr>
            <p14:xfrm>
              <a:off x="11483146" y="2778219"/>
              <a:ext cx="833760" cy="458280"/>
            </p14:xfrm>
          </p:contentPart>
        </mc:Choice>
        <mc:Fallback>
          <p:pic>
            <p:nvPicPr>
              <p:cNvPr id="243" name="Ink 242">
                <a:extLst>
                  <a:ext uri="{FF2B5EF4-FFF2-40B4-BE49-F238E27FC236}">
                    <a16:creationId xmlns:a16="http://schemas.microsoft.com/office/drawing/2014/main" id="{6B9115A1-FFC0-0672-909B-DD5624F0AFC6}"/>
                  </a:ext>
                </a:extLst>
              </p:cNvPr>
              <p:cNvPicPr/>
              <p:nvPr/>
            </p:nvPicPr>
            <p:blipFill>
              <a:blip r:embed="rId23"/>
              <a:stretch>
                <a:fillRect/>
              </a:stretch>
            </p:blipFill>
            <p:spPr>
              <a:xfrm>
                <a:off x="11474146" y="2769219"/>
                <a:ext cx="85140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50" name="Ink 249">
                <a:extLst>
                  <a:ext uri="{FF2B5EF4-FFF2-40B4-BE49-F238E27FC236}">
                    <a16:creationId xmlns:a16="http://schemas.microsoft.com/office/drawing/2014/main" id="{8B2ADE73-D3C7-7034-D838-B29BCC026081}"/>
                  </a:ext>
                </a:extLst>
              </p14:cNvPr>
              <p14:cNvContentPartPr/>
              <p14:nvPr/>
            </p14:nvContentPartPr>
            <p14:xfrm>
              <a:off x="11089306" y="1981179"/>
              <a:ext cx="457560" cy="270360"/>
            </p14:xfrm>
          </p:contentPart>
        </mc:Choice>
        <mc:Fallback>
          <p:pic>
            <p:nvPicPr>
              <p:cNvPr id="250" name="Ink 249">
                <a:extLst>
                  <a:ext uri="{FF2B5EF4-FFF2-40B4-BE49-F238E27FC236}">
                    <a16:creationId xmlns:a16="http://schemas.microsoft.com/office/drawing/2014/main" id="{8B2ADE73-D3C7-7034-D838-B29BCC026081}"/>
                  </a:ext>
                </a:extLst>
              </p:cNvPr>
              <p:cNvPicPr/>
              <p:nvPr/>
            </p:nvPicPr>
            <p:blipFill>
              <a:blip r:embed="rId25"/>
              <a:stretch>
                <a:fillRect/>
              </a:stretch>
            </p:blipFill>
            <p:spPr>
              <a:xfrm>
                <a:off x="11080306" y="1972179"/>
                <a:ext cx="4752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3" name="Ink 272">
                <a:extLst>
                  <a:ext uri="{FF2B5EF4-FFF2-40B4-BE49-F238E27FC236}">
                    <a16:creationId xmlns:a16="http://schemas.microsoft.com/office/drawing/2014/main" id="{988E563C-9FCA-5388-DAF2-2D71505F383A}"/>
                  </a:ext>
                </a:extLst>
              </p14:cNvPr>
              <p14:cNvContentPartPr/>
              <p14:nvPr/>
            </p14:nvContentPartPr>
            <p14:xfrm>
              <a:off x="8310106" y="6033339"/>
              <a:ext cx="242640" cy="152640"/>
            </p14:xfrm>
          </p:contentPart>
        </mc:Choice>
        <mc:Fallback>
          <p:pic>
            <p:nvPicPr>
              <p:cNvPr id="273" name="Ink 272">
                <a:extLst>
                  <a:ext uri="{FF2B5EF4-FFF2-40B4-BE49-F238E27FC236}">
                    <a16:creationId xmlns:a16="http://schemas.microsoft.com/office/drawing/2014/main" id="{988E563C-9FCA-5388-DAF2-2D71505F383A}"/>
                  </a:ext>
                </a:extLst>
              </p:cNvPr>
              <p:cNvPicPr/>
              <p:nvPr/>
            </p:nvPicPr>
            <p:blipFill>
              <a:blip r:embed="rId27"/>
              <a:stretch>
                <a:fillRect/>
              </a:stretch>
            </p:blipFill>
            <p:spPr>
              <a:xfrm>
                <a:off x="8301106" y="6024339"/>
                <a:ext cx="2602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90" name="Ink 289">
                <a:extLst>
                  <a:ext uri="{FF2B5EF4-FFF2-40B4-BE49-F238E27FC236}">
                    <a16:creationId xmlns:a16="http://schemas.microsoft.com/office/drawing/2014/main" id="{6917DB2F-8D51-0667-2D24-5135AB7262EB}"/>
                  </a:ext>
                </a:extLst>
              </p14:cNvPr>
              <p14:cNvContentPartPr/>
              <p14:nvPr/>
            </p14:nvContentPartPr>
            <p14:xfrm>
              <a:off x="12442906" y="4060179"/>
              <a:ext cx="93960" cy="137880"/>
            </p14:xfrm>
          </p:contentPart>
        </mc:Choice>
        <mc:Fallback>
          <p:pic>
            <p:nvPicPr>
              <p:cNvPr id="290" name="Ink 289">
                <a:extLst>
                  <a:ext uri="{FF2B5EF4-FFF2-40B4-BE49-F238E27FC236}">
                    <a16:creationId xmlns:a16="http://schemas.microsoft.com/office/drawing/2014/main" id="{6917DB2F-8D51-0667-2D24-5135AB7262EB}"/>
                  </a:ext>
                </a:extLst>
              </p:cNvPr>
              <p:cNvPicPr/>
              <p:nvPr/>
            </p:nvPicPr>
            <p:blipFill>
              <a:blip r:embed="rId29"/>
              <a:stretch>
                <a:fillRect/>
              </a:stretch>
            </p:blipFill>
            <p:spPr>
              <a:xfrm>
                <a:off x="12433906" y="4051179"/>
                <a:ext cx="1116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7" name="Ink 306">
                <a:extLst>
                  <a:ext uri="{FF2B5EF4-FFF2-40B4-BE49-F238E27FC236}">
                    <a16:creationId xmlns:a16="http://schemas.microsoft.com/office/drawing/2014/main" id="{CB355949-5357-FF7D-6305-5B465C9E6DF9}"/>
                  </a:ext>
                </a:extLst>
              </p14:cNvPr>
              <p14:cNvContentPartPr/>
              <p14:nvPr/>
            </p14:nvContentPartPr>
            <p14:xfrm>
              <a:off x="7544386" y="2268819"/>
              <a:ext cx="5518800" cy="3926160"/>
            </p14:xfrm>
          </p:contentPart>
        </mc:Choice>
        <mc:Fallback>
          <p:pic>
            <p:nvPicPr>
              <p:cNvPr id="307" name="Ink 306">
                <a:extLst>
                  <a:ext uri="{FF2B5EF4-FFF2-40B4-BE49-F238E27FC236}">
                    <a16:creationId xmlns:a16="http://schemas.microsoft.com/office/drawing/2014/main" id="{CB355949-5357-FF7D-6305-5B465C9E6DF9}"/>
                  </a:ext>
                </a:extLst>
              </p:cNvPr>
              <p:cNvPicPr/>
              <p:nvPr/>
            </p:nvPicPr>
            <p:blipFill>
              <a:blip r:embed="rId31"/>
              <a:stretch>
                <a:fillRect/>
              </a:stretch>
            </p:blipFill>
            <p:spPr>
              <a:xfrm>
                <a:off x="7535386" y="2259819"/>
                <a:ext cx="5536440" cy="3943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8" name="Ink 307">
                <a:extLst>
                  <a:ext uri="{FF2B5EF4-FFF2-40B4-BE49-F238E27FC236}">
                    <a16:creationId xmlns:a16="http://schemas.microsoft.com/office/drawing/2014/main" id="{8F242B4B-E444-22A8-E9B9-C90CBC7DF2D6}"/>
                  </a:ext>
                </a:extLst>
              </p14:cNvPr>
              <p14:cNvContentPartPr/>
              <p14:nvPr/>
            </p14:nvContentPartPr>
            <p14:xfrm>
              <a:off x="9457066" y="5730219"/>
              <a:ext cx="585000" cy="401760"/>
            </p14:xfrm>
          </p:contentPart>
        </mc:Choice>
        <mc:Fallback>
          <p:pic>
            <p:nvPicPr>
              <p:cNvPr id="308" name="Ink 307">
                <a:extLst>
                  <a:ext uri="{FF2B5EF4-FFF2-40B4-BE49-F238E27FC236}">
                    <a16:creationId xmlns:a16="http://schemas.microsoft.com/office/drawing/2014/main" id="{8F242B4B-E444-22A8-E9B9-C90CBC7DF2D6}"/>
                  </a:ext>
                </a:extLst>
              </p:cNvPr>
              <p:cNvPicPr/>
              <p:nvPr/>
            </p:nvPicPr>
            <p:blipFill>
              <a:blip r:embed="rId33"/>
              <a:stretch>
                <a:fillRect/>
              </a:stretch>
            </p:blipFill>
            <p:spPr>
              <a:xfrm>
                <a:off x="9448066" y="5721219"/>
                <a:ext cx="60264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4" name="Ink 323">
                <a:extLst>
                  <a:ext uri="{FF2B5EF4-FFF2-40B4-BE49-F238E27FC236}">
                    <a16:creationId xmlns:a16="http://schemas.microsoft.com/office/drawing/2014/main" id="{C0D1FAE6-43DC-4A74-9A28-A37659098F69}"/>
                  </a:ext>
                </a:extLst>
              </p14:cNvPr>
              <p14:cNvContentPartPr/>
              <p14:nvPr/>
            </p14:nvContentPartPr>
            <p14:xfrm>
              <a:off x="1362466" y="2456019"/>
              <a:ext cx="8149320" cy="4044240"/>
            </p14:xfrm>
          </p:contentPart>
        </mc:Choice>
        <mc:Fallback>
          <p:pic>
            <p:nvPicPr>
              <p:cNvPr id="324" name="Ink 323">
                <a:extLst>
                  <a:ext uri="{FF2B5EF4-FFF2-40B4-BE49-F238E27FC236}">
                    <a16:creationId xmlns:a16="http://schemas.microsoft.com/office/drawing/2014/main" id="{C0D1FAE6-43DC-4A74-9A28-A37659098F69}"/>
                  </a:ext>
                </a:extLst>
              </p:cNvPr>
              <p:cNvPicPr/>
              <p:nvPr/>
            </p:nvPicPr>
            <p:blipFill>
              <a:blip r:embed="rId35"/>
              <a:stretch>
                <a:fillRect/>
              </a:stretch>
            </p:blipFill>
            <p:spPr>
              <a:xfrm>
                <a:off x="1353466" y="2447019"/>
                <a:ext cx="8166960" cy="4061880"/>
              </a:xfrm>
              <a:prstGeom prst="rect">
                <a:avLst/>
              </a:prstGeom>
            </p:spPr>
          </p:pic>
        </mc:Fallback>
      </mc:AlternateContent>
    </p:spTree>
    <p:extLst>
      <p:ext uri="{BB962C8B-B14F-4D97-AF65-F5344CB8AC3E}">
        <p14:creationId xmlns:p14="http://schemas.microsoft.com/office/powerpoint/2010/main" val="30576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87DE0BE0-E757-70BC-4EBF-DFEA7EA0EAE9}"/>
                  </a:ext>
                </a:extLst>
              </p14:cNvPr>
              <p14:cNvContentPartPr/>
              <p14:nvPr/>
            </p14:nvContentPartPr>
            <p14:xfrm>
              <a:off x="10273546" y="735219"/>
              <a:ext cx="592560" cy="331920"/>
            </p14:xfrm>
          </p:contentPart>
        </mc:Choice>
        <mc:Fallback>
          <p:pic>
            <p:nvPicPr>
              <p:cNvPr id="6" name="Ink 5">
                <a:extLst>
                  <a:ext uri="{FF2B5EF4-FFF2-40B4-BE49-F238E27FC236}">
                    <a16:creationId xmlns:a16="http://schemas.microsoft.com/office/drawing/2014/main" id="{87DE0BE0-E757-70BC-4EBF-DFEA7EA0EAE9}"/>
                  </a:ext>
                </a:extLst>
              </p:cNvPr>
              <p:cNvPicPr/>
              <p:nvPr/>
            </p:nvPicPr>
            <p:blipFill>
              <a:blip r:embed="rId3"/>
              <a:stretch>
                <a:fillRect/>
              </a:stretch>
            </p:blipFill>
            <p:spPr>
              <a:xfrm>
                <a:off x="10264546" y="726219"/>
                <a:ext cx="6102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F2A032C7-0078-ECB0-D8E9-A0626362B6F8}"/>
                  </a:ext>
                </a:extLst>
              </p14:cNvPr>
              <p14:cNvContentPartPr/>
              <p14:nvPr/>
            </p14:nvContentPartPr>
            <p14:xfrm>
              <a:off x="9752266" y="1430739"/>
              <a:ext cx="2556720" cy="1330920"/>
            </p14:xfrm>
          </p:contentPart>
        </mc:Choice>
        <mc:Fallback>
          <p:pic>
            <p:nvPicPr>
              <p:cNvPr id="19" name="Ink 18">
                <a:extLst>
                  <a:ext uri="{FF2B5EF4-FFF2-40B4-BE49-F238E27FC236}">
                    <a16:creationId xmlns:a16="http://schemas.microsoft.com/office/drawing/2014/main" id="{F2A032C7-0078-ECB0-D8E9-A0626362B6F8}"/>
                  </a:ext>
                </a:extLst>
              </p:cNvPr>
              <p:cNvPicPr/>
              <p:nvPr/>
            </p:nvPicPr>
            <p:blipFill>
              <a:blip r:embed="rId5"/>
              <a:stretch>
                <a:fillRect/>
              </a:stretch>
            </p:blipFill>
            <p:spPr>
              <a:xfrm>
                <a:off x="9743266" y="1421739"/>
                <a:ext cx="2574360" cy="1348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4" name="Ink 23">
                <a:extLst>
                  <a:ext uri="{FF2B5EF4-FFF2-40B4-BE49-F238E27FC236}">
                    <a16:creationId xmlns:a16="http://schemas.microsoft.com/office/drawing/2014/main" id="{FBCF3F3D-E1C9-0807-6EC6-7E2123CE2B2C}"/>
                  </a:ext>
                </a:extLst>
              </p14:cNvPr>
              <p14:cNvContentPartPr/>
              <p14:nvPr/>
            </p14:nvContentPartPr>
            <p14:xfrm>
              <a:off x="4202506" y="797859"/>
              <a:ext cx="979560" cy="314640"/>
            </p14:xfrm>
          </p:contentPart>
        </mc:Choice>
        <mc:Fallback>
          <p:pic>
            <p:nvPicPr>
              <p:cNvPr id="24" name="Ink 23">
                <a:extLst>
                  <a:ext uri="{FF2B5EF4-FFF2-40B4-BE49-F238E27FC236}">
                    <a16:creationId xmlns:a16="http://schemas.microsoft.com/office/drawing/2014/main" id="{FBCF3F3D-E1C9-0807-6EC6-7E2123CE2B2C}"/>
                  </a:ext>
                </a:extLst>
              </p:cNvPr>
              <p:cNvPicPr/>
              <p:nvPr/>
            </p:nvPicPr>
            <p:blipFill>
              <a:blip r:embed="rId7"/>
              <a:stretch>
                <a:fillRect/>
              </a:stretch>
            </p:blipFill>
            <p:spPr>
              <a:xfrm>
                <a:off x="4193506" y="788859"/>
                <a:ext cx="9972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7" name="Ink 26">
                <a:extLst>
                  <a:ext uri="{FF2B5EF4-FFF2-40B4-BE49-F238E27FC236}">
                    <a16:creationId xmlns:a16="http://schemas.microsoft.com/office/drawing/2014/main" id="{8E27555F-943B-A54C-C4AD-BB50DBAB5B0E}"/>
                  </a:ext>
                </a:extLst>
              </p14:cNvPr>
              <p14:cNvContentPartPr/>
              <p14:nvPr/>
            </p14:nvContentPartPr>
            <p14:xfrm>
              <a:off x="3996586" y="234099"/>
              <a:ext cx="658800" cy="388800"/>
            </p14:xfrm>
          </p:contentPart>
        </mc:Choice>
        <mc:Fallback>
          <p:pic>
            <p:nvPicPr>
              <p:cNvPr id="27" name="Ink 26">
                <a:extLst>
                  <a:ext uri="{FF2B5EF4-FFF2-40B4-BE49-F238E27FC236}">
                    <a16:creationId xmlns:a16="http://schemas.microsoft.com/office/drawing/2014/main" id="{8E27555F-943B-A54C-C4AD-BB50DBAB5B0E}"/>
                  </a:ext>
                </a:extLst>
              </p:cNvPr>
              <p:cNvPicPr/>
              <p:nvPr/>
            </p:nvPicPr>
            <p:blipFill>
              <a:blip r:embed="rId9"/>
              <a:stretch>
                <a:fillRect/>
              </a:stretch>
            </p:blipFill>
            <p:spPr>
              <a:xfrm>
                <a:off x="3987586" y="225099"/>
                <a:ext cx="6764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1" name="Ink 50">
                <a:extLst>
                  <a:ext uri="{FF2B5EF4-FFF2-40B4-BE49-F238E27FC236}">
                    <a16:creationId xmlns:a16="http://schemas.microsoft.com/office/drawing/2014/main" id="{7A792378-284D-4441-4E86-E4F94856BC56}"/>
                  </a:ext>
                </a:extLst>
              </p14:cNvPr>
              <p14:cNvContentPartPr/>
              <p14:nvPr/>
            </p14:nvContentPartPr>
            <p14:xfrm>
              <a:off x="3559906" y="1563579"/>
              <a:ext cx="2706840" cy="1565640"/>
            </p14:xfrm>
          </p:contentPart>
        </mc:Choice>
        <mc:Fallback>
          <p:pic>
            <p:nvPicPr>
              <p:cNvPr id="51" name="Ink 50">
                <a:extLst>
                  <a:ext uri="{FF2B5EF4-FFF2-40B4-BE49-F238E27FC236}">
                    <a16:creationId xmlns:a16="http://schemas.microsoft.com/office/drawing/2014/main" id="{7A792378-284D-4441-4E86-E4F94856BC56}"/>
                  </a:ext>
                </a:extLst>
              </p:cNvPr>
              <p:cNvPicPr/>
              <p:nvPr/>
            </p:nvPicPr>
            <p:blipFill>
              <a:blip r:embed="rId11"/>
              <a:stretch>
                <a:fillRect/>
              </a:stretch>
            </p:blipFill>
            <p:spPr>
              <a:xfrm>
                <a:off x="3550906" y="1554579"/>
                <a:ext cx="2724480" cy="1583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2" name="Ink 61">
                <a:extLst>
                  <a:ext uri="{FF2B5EF4-FFF2-40B4-BE49-F238E27FC236}">
                    <a16:creationId xmlns:a16="http://schemas.microsoft.com/office/drawing/2014/main" id="{CFEBE331-E928-0734-1D8C-1D16E76A6C09}"/>
                  </a:ext>
                </a:extLst>
              </p14:cNvPr>
              <p14:cNvContentPartPr/>
              <p14:nvPr/>
            </p14:nvContentPartPr>
            <p14:xfrm>
              <a:off x="6275386" y="1081539"/>
              <a:ext cx="3389400" cy="1140480"/>
            </p14:xfrm>
          </p:contentPart>
        </mc:Choice>
        <mc:Fallback>
          <p:pic>
            <p:nvPicPr>
              <p:cNvPr id="62" name="Ink 61">
                <a:extLst>
                  <a:ext uri="{FF2B5EF4-FFF2-40B4-BE49-F238E27FC236}">
                    <a16:creationId xmlns:a16="http://schemas.microsoft.com/office/drawing/2014/main" id="{CFEBE331-E928-0734-1D8C-1D16E76A6C09}"/>
                  </a:ext>
                </a:extLst>
              </p:cNvPr>
              <p:cNvPicPr/>
              <p:nvPr/>
            </p:nvPicPr>
            <p:blipFill>
              <a:blip r:embed="rId13"/>
              <a:stretch>
                <a:fillRect/>
              </a:stretch>
            </p:blipFill>
            <p:spPr>
              <a:xfrm>
                <a:off x="6266386" y="1072539"/>
                <a:ext cx="3407040" cy="1158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5" name="Ink 64">
                <a:extLst>
                  <a:ext uri="{FF2B5EF4-FFF2-40B4-BE49-F238E27FC236}">
                    <a16:creationId xmlns:a16="http://schemas.microsoft.com/office/drawing/2014/main" id="{0366AD89-54C1-5AFF-A978-E9E583E7BF7D}"/>
                  </a:ext>
                </a:extLst>
              </p14:cNvPr>
              <p14:cNvContentPartPr/>
              <p14:nvPr/>
            </p14:nvContentPartPr>
            <p14:xfrm>
              <a:off x="8085106" y="2373219"/>
              <a:ext cx="269640" cy="479160"/>
            </p14:xfrm>
          </p:contentPart>
        </mc:Choice>
        <mc:Fallback>
          <p:pic>
            <p:nvPicPr>
              <p:cNvPr id="65" name="Ink 64">
                <a:extLst>
                  <a:ext uri="{FF2B5EF4-FFF2-40B4-BE49-F238E27FC236}">
                    <a16:creationId xmlns:a16="http://schemas.microsoft.com/office/drawing/2014/main" id="{0366AD89-54C1-5AFF-A978-E9E583E7BF7D}"/>
                  </a:ext>
                </a:extLst>
              </p:cNvPr>
              <p:cNvPicPr/>
              <p:nvPr/>
            </p:nvPicPr>
            <p:blipFill>
              <a:blip r:embed="rId15"/>
              <a:stretch>
                <a:fillRect/>
              </a:stretch>
            </p:blipFill>
            <p:spPr>
              <a:xfrm>
                <a:off x="8076106" y="2364219"/>
                <a:ext cx="28728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8" name="Ink 67">
                <a:extLst>
                  <a:ext uri="{FF2B5EF4-FFF2-40B4-BE49-F238E27FC236}">
                    <a16:creationId xmlns:a16="http://schemas.microsoft.com/office/drawing/2014/main" id="{77E87685-913B-0882-9F9B-2A58CC74C5D6}"/>
                  </a:ext>
                </a:extLst>
              </p14:cNvPr>
              <p14:cNvContentPartPr/>
              <p14:nvPr/>
            </p14:nvContentPartPr>
            <p14:xfrm>
              <a:off x="4903786" y="2626299"/>
              <a:ext cx="869760" cy="180000"/>
            </p14:xfrm>
          </p:contentPart>
        </mc:Choice>
        <mc:Fallback>
          <p:pic>
            <p:nvPicPr>
              <p:cNvPr id="68" name="Ink 67">
                <a:extLst>
                  <a:ext uri="{FF2B5EF4-FFF2-40B4-BE49-F238E27FC236}">
                    <a16:creationId xmlns:a16="http://schemas.microsoft.com/office/drawing/2014/main" id="{77E87685-913B-0882-9F9B-2A58CC74C5D6}"/>
                  </a:ext>
                </a:extLst>
              </p:cNvPr>
              <p:cNvPicPr/>
              <p:nvPr/>
            </p:nvPicPr>
            <p:blipFill>
              <a:blip r:embed="rId17"/>
              <a:stretch>
                <a:fillRect/>
              </a:stretch>
            </p:blipFill>
            <p:spPr>
              <a:xfrm>
                <a:off x="4894786" y="2617299"/>
                <a:ext cx="8874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0" name="Ink 79">
                <a:extLst>
                  <a:ext uri="{FF2B5EF4-FFF2-40B4-BE49-F238E27FC236}">
                    <a16:creationId xmlns:a16="http://schemas.microsoft.com/office/drawing/2014/main" id="{A6994B4E-21BD-142E-482B-1BED51C1B3BD}"/>
                  </a:ext>
                </a:extLst>
              </p14:cNvPr>
              <p14:cNvContentPartPr/>
              <p14:nvPr/>
            </p14:nvContentPartPr>
            <p14:xfrm>
              <a:off x="446626" y="2688939"/>
              <a:ext cx="2296800" cy="988200"/>
            </p14:xfrm>
          </p:contentPart>
        </mc:Choice>
        <mc:Fallback>
          <p:pic>
            <p:nvPicPr>
              <p:cNvPr id="80" name="Ink 79">
                <a:extLst>
                  <a:ext uri="{FF2B5EF4-FFF2-40B4-BE49-F238E27FC236}">
                    <a16:creationId xmlns:a16="http://schemas.microsoft.com/office/drawing/2014/main" id="{A6994B4E-21BD-142E-482B-1BED51C1B3BD}"/>
                  </a:ext>
                </a:extLst>
              </p:cNvPr>
              <p:cNvPicPr/>
              <p:nvPr/>
            </p:nvPicPr>
            <p:blipFill>
              <a:blip r:embed="rId19"/>
              <a:stretch>
                <a:fillRect/>
              </a:stretch>
            </p:blipFill>
            <p:spPr>
              <a:xfrm>
                <a:off x="437626" y="2679939"/>
                <a:ext cx="2314440" cy="1005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4" name="Ink 103">
                <a:extLst>
                  <a:ext uri="{FF2B5EF4-FFF2-40B4-BE49-F238E27FC236}">
                    <a16:creationId xmlns:a16="http://schemas.microsoft.com/office/drawing/2014/main" id="{BDFBBA67-E2F9-8945-97B9-2A6E7FBB1BBD}"/>
                  </a:ext>
                </a:extLst>
              </p14:cNvPr>
              <p14:cNvContentPartPr/>
              <p14:nvPr/>
            </p14:nvContentPartPr>
            <p14:xfrm>
              <a:off x="1154746" y="4564179"/>
              <a:ext cx="389880" cy="557280"/>
            </p14:xfrm>
          </p:contentPart>
        </mc:Choice>
        <mc:Fallback>
          <p:pic>
            <p:nvPicPr>
              <p:cNvPr id="104" name="Ink 103">
                <a:extLst>
                  <a:ext uri="{FF2B5EF4-FFF2-40B4-BE49-F238E27FC236}">
                    <a16:creationId xmlns:a16="http://schemas.microsoft.com/office/drawing/2014/main" id="{BDFBBA67-E2F9-8945-97B9-2A6E7FBB1BBD}"/>
                  </a:ext>
                </a:extLst>
              </p:cNvPr>
              <p:cNvPicPr/>
              <p:nvPr/>
            </p:nvPicPr>
            <p:blipFill>
              <a:blip r:embed="rId21"/>
              <a:stretch>
                <a:fillRect/>
              </a:stretch>
            </p:blipFill>
            <p:spPr>
              <a:xfrm>
                <a:off x="1145746" y="4555179"/>
                <a:ext cx="40752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7" name="Ink 136">
                <a:extLst>
                  <a:ext uri="{FF2B5EF4-FFF2-40B4-BE49-F238E27FC236}">
                    <a16:creationId xmlns:a16="http://schemas.microsoft.com/office/drawing/2014/main" id="{6B4CCFA4-C690-1A6D-BFE3-6F1A5E0FDCCD}"/>
                  </a:ext>
                </a:extLst>
              </p14:cNvPr>
              <p14:cNvContentPartPr/>
              <p14:nvPr/>
            </p14:nvContentPartPr>
            <p14:xfrm>
              <a:off x="1344826" y="2348739"/>
              <a:ext cx="8391240" cy="4061880"/>
            </p14:xfrm>
          </p:contentPart>
        </mc:Choice>
        <mc:Fallback>
          <p:pic>
            <p:nvPicPr>
              <p:cNvPr id="137" name="Ink 136">
                <a:extLst>
                  <a:ext uri="{FF2B5EF4-FFF2-40B4-BE49-F238E27FC236}">
                    <a16:creationId xmlns:a16="http://schemas.microsoft.com/office/drawing/2014/main" id="{6B4CCFA4-C690-1A6D-BFE3-6F1A5E0FDCCD}"/>
                  </a:ext>
                </a:extLst>
              </p:cNvPr>
              <p:cNvPicPr/>
              <p:nvPr/>
            </p:nvPicPr>
            <p:blipFill>
              <a:blip r:embed="rId23"/>
              <a:stretch>
                <a:fillRect/>
              </a:stretch>
            </p:blipFill>
            <p:spPr>
              <a:xfrm>
                <a:off x="1335826" y="2339739"/>
                <a:ext cx="8408880" cy="4079520"/>
              </a:xfrm>
              <a:prstGeom prst="rect">
                <a:avLst/>
              </a:prstGeom>
            </p:spPr>
          </p:pic>
        </mc:Fallback>
      </mc:AlternateContent>
    </p:spTree>
    <p:extLst>
      <p:ext uri="{BB962C8B-B14F-4D97-AF65-F5344CB8AC3E}">
        <p14:creationId xmlns:p14="http://schemas.microsoft.com/office/powerpoint/2010/main" val="20500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907A59C-BE27-7106-D5D0-6C5D9F3E8CC3}"/>
                  </a:ext>
                </a:extLst>
              </p14:cNvPr>
              <p14:cNvContentPartPr/>
              <p14:nvPr/>
            </p14:nvContentPartPr>
            <p14:xfrm>
              <a:off x="723960" y="2502000"/>
              <a:ext cx="10071000" cy="2908440"/>
            </p14:xfrm>
          </p:contentPart>
        </mc:Choice>
        <mc:Fallback>
          <p:pic>
            <p:nvPicPr>
              <p:cNvPr id="2" name="Ink 1">
                <a:extLst>
                  <a:ext uri="{FF2B5EF4-FFF2-40B4-BE49-F238E27FC236}">
                    <a16:creationId xmlns:a16="http://schemas.microsoft.com/office/drawing/2014/main" id="{6907A59C-BE27-7106-D5D0-6C5D9F3E8CC3}"/>
                  </a:ext>
                </a:extLst>
              </p:cNvPr>
              <p:cNvPicPr/>
              <p:nvPr/>
            </p:nvPicPr>
            <p:blipFill>
              <a:blip r:embed="rId5"/>
              <a:stretch>
                <a:fillRect/>
              </a:stretch>
            </p:blipFill>
            <p:spPr>
              <a:xfrm>
                <a:off x="714600" y="2492640"/>
                <a:ext cx="10089720" cy="2927160"/>
              </a:xfrm>
              <a:prstGeom prst="rect">
                <a:avLst/>
              </a:prstGeom>
            </p:spPr>
          </p:pic>
        </mc:Fallback>
      </mc:AlternateContent>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4A64289-11AC-7FEC-E3C5-FA42048BF9E9}"/>
                  </a:ext>
                </a:extLst>
              </p14:cNvPr>
              <p14:cNvContentPartPr/>
              <p14:nvPr/>
            </p14:nvContentPartPr>
            <p14:xfrm>
              <a:off x="793800" y="1415880"/>
              <a:ext cx="6934320" cy="3308760"/>
            </p14:xfrm>
          </p:contentPart>
        </mc:Choice>
        <mc:Fallback>
          <p:pic>
            <p:nvPicPr>
              <p:cNvPr id="3" name="Ink 2">
                <a:extLst>
                  <a:ext uri="{FF2B5EF4-FFF2-40B4-BE49-F238E27FC236}">
                    <a16:creationId xmlns:a16="http://schemas.microsoft.com/office/drawing/2014/main" id="{24A64289-11AC-7FEC-E3C5-FA42048BF9E9}"/>
                  </a:ext>
                </a:extLst>
              </p:cNvPr>
              <p:cNvPicPr/>
              <p:nvPr/>
            </p:nvPicPr>
            <p:blipFill>
              <a:blip r:embed="rId5"/>
              <a:stretch>
                <a:fillRect/>
              </a:stretch>
            </p:blipFill>
            <p:spPr>
              <a:xfrm>
                <a:off x="784440" y="1406520"/>
                <a:ext cx="6953040" cy="3327480"/>
              </a:xfrm>
              <a:prstGeom prst="rect">
                <a:avLst/>
              </a:prstGeom>
            </p:spPr>
          </p:pic>
        </mc:Fallback>
      </mc:AlternateContent>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46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10389</TotalTime>
  <Words>1374</Words>
  <Application>Microsoft Office PowerPoint</Application>
  <PresentationFormat>Custom</PresentationFormat>
  <Paragraphs>139</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72 Black</vt:lpstr>
      <vt:lpstr>Arial</vt:lpstr>
      <vt:lpstr>Arial Black</vt:lpstr>
      <vt:lpstr>Arial Bold</vt:lpstr>
      <vt:lpstr>Calibri</vt:lpstr>
      <vt:lpstr>Cooper Black</vt:lpstr>
      <vt:lpstr>Patua One</vt:lpstr>
      <vt:lpstr>Office Theme</vt:lpstr>
      <vt:lpstr>PowerPoint Presentation</vt:lpstr>
      <vt:lpstr>PowerPoint Presentation</vt:lpstr>
      <vt:lpstr>Local Types/Classes in ABAP with Global Classes</vt:lpstr>
      <vt:lpstr>Implementing Class Pool Concept</vt:lpstr>
      <vt:lpstr>PowerPoint Presentation</vt:lpstr>
      <vt:lpstr>PowerPoint Presentation</vt:lpstr>
      <vt:lpstr>Un-managed Implementation</vt:lpstr>
      <vt:lpstr>Behavior Definition  </vt:lpstr>
      <vt:lpstr>Behavior Pool  </vt:lpstr>
      <vt:lpstr>Business Object’s Runtime Implementation</vt:lpstr>
      <vt:lpstr>What is %CID</vt:lpstr>
      <vt:lpstr>Create of Behavior Definition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310</cp:revision>
  <dcterms:created xsi:type="dcterms:W3CDTF">2013-09-12T13:05:01Z</dcterms:created>
  <dcterms:modified xsi:type="dcterms:W3CDTF">2022-10-13T07:32:12Z</dcterms:modified>
</cp:coreProperties>
</file>